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88" r:id="rId3"/>
    <p:sldId id="426" r:id="rId4"/>
    <p:sldId id="428" r:id="rId5"/>
    <p:sldId id="430" r:id="rId6"/>
    <p:sldId id="441" r:id="rId7"/>
    <p:sldId id="4526" r:id="rId8"/>
    <p:sldId id="446" r:id="rId9"/>
    <p:sldId id="447" r:id="rId10"/>
    <p:sldId id="449" r:id="rId11"/>
    <p:sldId id="450" r:id="rId12"/>
    <p:sldId id="451" r:id="rId13"/>
    <p:sldId id="452" r:id="rId14"/>
    <p:sldId id="453" r:id="rId15"/>
    <p:sldId id="4525" r:id="rId16"/>
    <p:sldId id="381" r:id="rId17"/>
    <p:sldId id="384" r:id="rId18"/>
    <p:sldId id="427" r:id="rId19"/>
    <p:sldId id="37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11AD"/>
    <a:srgbClr val="007AB9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86" autoAdjust="0"/>
    <p:restoredTop sz="94660"/>
  </p:normalViewPr>
  <p:slideViewPr>
    <p:cSldViewPr snapToGrid="0">
      <p:cViewPr varScale="1">
        <p:scale>
          <a:sx n="59" d="100"/>
          <a:sy n="59" d="100"/>
        </p:scale>
        <p:origin x="8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amak\Desktop\Mouli\ESTMO_0001_Historical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amak\Desktop\Mouli\ESTMO_0001_Historical.csv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sz="1600" b="1" dirty="0">
                <a:solidFill>
                  <a:schemeClr val="tx1"/>
                </a:solidFill>
              </a:rPr>
              <a:t>Gulaq</a:t>
            </a:r>
            <a:r>
              <a:rPr lang="en-IN" sz="1600" b="1" baseline="0" dirty="0">
                <a:solidFill>
                  <a:schemeClr val="tx1"/>
                </a:solidFill>
              </a:rPr>
              <a:t> Gear 6 consistent performance</a:t>
            </a:r>
            <a:endParaRPr lang="en-IN" sz="1600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ESTMO_0001_Historical!$H$2</c:f>
              <c:strCache>
                <c:ptCount val="1"/>
                <c:pt idx="0">
                  <c:v>Gulaq Gear 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ESTMO_0001_Historical!$I$1:$L$1</c:f>
              <c:strCache>
                <c:ptCount val="4"/>
                <c:pt idx="0">
                  <c:v>2023*</c:v>
                </c:pt>
                <c:pt idx="1">
                  <c:v>2022</c:v>
                </c:pt>
                <c:pt idx="2">
                  <c:v>2021</c:v>
                </c:pt>
                <c:pt idx="3">
                  <c:v>2020*</c:v>
                </c:pt>
              </c:strCache>
            </c:strRef>
          </c:cat>
          <c:val>
            <c:numRef>
              <c:f>ESTMO_0001_Historical!$I$2:$L$2</c:f>
              <c:numCache>
                <c:formatCode>0%</c:formatCode>
                <c:ptCount val="4"/>
                <c:pt idx="0">
                  <c:v>0.18</c:v>
                </c:pt>
                <c:pt idx="1">
                  <c:v>0.21</c:v>
                </c:pt>
                <c:pt idx="2">
                  <c:v>0.64</c:v>
                </c:pt>
                <c:pt idx="3">
                  <c:v>0.74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2C-4001-8262-7DA4FEEDDA28}"/>
            </c:ext>
          </c:extLst>
        </c:ser>
        <c:ser>
          <c:idx val="1"/>
          <c:order val="1"/>
          <c:tx>
            <c:strRef>
              <c:f>ESTMO_0001_Historical!$H$3</c:f>
              <c:strCache>
                <c:ptCount val="1"/>
                <c:pt idx="0">
                  <c:v>Equity Multicap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ESTMO_0001_Historical!$I$1:$L$1</c:f>
              <c:strCache>
                <c:ptCount val="4"/>
                <c:pt idx="0">
                  <c:v>2023*</c:v>
                </c:pt>
                <c:pt idx="1">
                  <c:v>2022</c:v>
                </c:pt>
                <c:pt idx="2">
                  <c:v>2021</c:v>
                </c:pt>
                <c:pt idx="3">
                  <c:v>2020*</c:v>
                </c:pt>
              </c:strCache>
            </c:strRef>
          </c:cat>
          <c:val>
            <c:numRef>
              <c:f>ESTMO_0001_Historical!$I$3:$L$3</c:f>
              <c:numCache>
                <c:formatCode>0%</c:formatCode>
                <c:ptCount val="4"/>
                <c:pt idx="0">
                  <c:v>0.06</c:v>
                </c:pt>
                <c:pt idx="1">
                  <c:v>0.03</c:v>
                </c:pt>
                <c:pt idx="2">
                  <c:v>0.3</c:v>
                </c:pt>
                <c:pt idx="3">
                  <c:v>0.52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2C-4001-8262-7DA4FEEDDA2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86106976"/>
        <c:axId val="1786107456"/>
      </c:barChart>
      <c:catAx>
        <c:axId val="1786106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86107456"/>
        <c:crosses val="autoZero"/>
        <c:auto val="1"/>
        <c:lblAlgn val="ctr"/>
        <c:lblOffset val="100"/>
        <c:noMultiLvlLbl val="0"/>
      </c:catAx>
      <c:valAx>
        <c:axId val="178610745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786106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sz="1600" b="1"/>
              <a:t>Gulaq Gear 6 portfolio performance</a:t>
            </a:r>
          </a:p>
        </c:rich>
      </c:tx>
      <c:layout>
        <c:manualLayout>
          <c:xMode val="edge"/>
          <c:yMode val="edge"/>
          <c:x val="0.28629781964474282"/>
          <c:y val="2.37565014716872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ESTMO_0001_Historical!$B$1</c:f>
              <c:strCache>
                <c:ptCount val="1"/>
                <c:pt idx="0">
                  <c:v>Gulaq Gear 6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ESTMO_0001_Historical!$A$2:$A$758</c:f>
              <c:numCache>
                <c:formatCode>mmm\-yy</c:formatCode>
                <c:ptCount val="757"/>
                <c:pt idx="0">
                  <c:v>43962</c:v>
                </c:pt>
                <c:pt idx="1">
                  <c:v>43963</c:v>
                </c:pt>
                <c:pt idx="2">
                  <c:v>43964</c:v>
                </c:pt>
                <c:pt idx="3">
                  <c:v>43965</c:v>
                </c:pt>
                <c:pt idx="4">
                  <c:v>43966</c:v>
                </c:pt>
                <c:pt idx="5">
                  <c:v>43969</c:v>
                </c:pt>
                <c:pt idx="6">
                  <c:v>43970</c:v>
                </c:pt>
                <c:pt idx="7">
                  <c:v>43971</c:v>
                </c:pt>
                <c:pt idx="8">
                  <c:v>43972</c:v>
                </c:pt>
                <c:pt idx="9">
                  <c:v>43973</c:v>
                </c:pt>
                <c:pt idx="10">
                  <c:v>43977</c:v>
                </c:pt>
                <c:pt idx="11">
                  <c:v>43978</c:v>
                </c:pt>
                <c:pt idx="12">
                  <c:v>43979</c:v>
                </c:pt>
                <c:pt idx="13">
                  <c:v>43980</c:v>
                </c:pt>
                <c:pt idx="14">
                  <c:v>43983</c:v>
                </c:pt>
                <c:pt idx="15">
                  <c:v>43984</c:v>
                </c:pt>
                <c:pt idx="16">
                  <c:v>43985</c:v>
                </c:pt>
                <c:pt idx="17">
                  <c:v>43986</c:v>
                </c:pt>
                <c:pt idx="18">
                  <c:v>43987</c:v>
                </c:pt>
                <c:pt idx="19">
                  <c:v>43990</c:v>
                </c:pt>
                <c:pt idx="20">
                  <c:v>43991</c:v>
                </c:pt>
                <c:pt idx="21">
                  <c:v>43992</c:v>
                </c:pt>
                <c:pt idx="22">
                  <c:v>43993</c:v>
                </c:pt>
                <c:pt idx="23">
                  <c:v>43994</c:v>
                </c:pt>
                <c:pt idx="24">
                  <c:v>43997</c:v>
                </c:pt>
                <c:pt idx="25">
                  <c:v>43998</c:v>
                </c:pt>
                <c:pt idx="26">
                  <c:v>43999</c:v>
                </c:pt>
                <c:pt idx="27">
                  <c:v>44000</c:v>
                </c:pt>
                <c:pt idx="28">
                  <c:v>44001</c:v>
                </c:pt>
                <c:pt idx="29">
                  <c:v>44004</c:v>
                </c:pt>
                <c:pt idx="30">
                  <c:v>44005</c:v>
                </c:pt>
                <c:pt idx="31">
                  <c:v>44006</c:v>
                </c:pt>
                <c:pt idx="32">
                  <c:v>44007</c:v>
                </c:pt>
                <c:pt idx="33">
                  <c:v>44008</c:v>
                </c:pt>
                <c:pt idx="34">
                  <c:v>44011</c:v>
                </c:pt>
                <c:pt idx="35">
                  <c:v>44012</c:v>
                </c:pt>
                <c:pt idx="36">
                  <c:v>44013</c:v>
                </c:pt>
                <c:pt idx="37">
                  <c:v>44014</c:v>
                </c:pt>
                <c:pt idx="38">
                  <c:v>44015</c:v>
                </c:pt>
                <c:pt idx="39">
                  <c:v>44018</c:v>
                </c:pt>
                <c:pt idx="40">
                  <c:v>44019</c:v>
                </c:pt>
                <c:pt idx="41">
                  <c:v>44020</c:v>
                </c:pt>
                <c:pt idx="42">
                  <c:v>44021</c:v>
                </c:pt>
                <c:pt idx="43">
                  <c:v>44022</c:v>
                </c:pt>
                <c:pt idx="44">
                  <c:v>44025</c:v>
                </c:pt>
                <c:pt idx="45">
                  <c:v>44026</c:v>
                </c:pt>
                <c:pt idx="46">
                  <c:v>44027</c:v>
                </c:pt>
                <c:pt idx="47">
                  <c:v>44028</c:v>
                </c:pt>
                <c:pt idx="48">
                  <c:v>44029</c:v>
                </c:pt>
                <c:pt idx="49">
                  <c:v>44032</c:v>
                </c:pt>
                <c:pt idx="50">
                  <c:v>44033</c:v>
                </c:pt>
                <c:pt idx="51">
                  <c:v>44034</c:v>
                </c:pt>
                <c:pt idx="52">
                  <c:v>44035</c:v>
                </c:pt>
                <c:pt idx="53">
                  <c:v>44036</c:v>
                </c:pt>
                <c:pt idx="54">
                  <c:v>44039</c:v>
                </c:pt>
                <c:pt idx="55">
                  <c:v>44040</c:v>
                </c:pt>
                <c:pt idx="56">
                  <c:v>44041</c:v>
                </c:pt>
                <c:pt idx="57">
                  <c:v>44042</c:v>
                </c:pt>
                <c:pt idx="58">
                  <c:v>44043</c:v>
                </c:pt>
                <c:pt idx="59">
                  <c:v>44046</c:v>
                </c:pt>
                <c:pt idx="60">
                  <c:v>44047</c:v>
                </c:pt>
                <c:pt idx="61">
                  <c:v>44048</c:v>
                </c:pt>
                <c:pt idx="62">
                  <c:v>44049</c:v>
                </c:pt>
                <c:pt idx="63">
                  <c:v>44050</c:v>
                </c:pt>
                <c:pt idx="64">
                  <c:v>44053</c:v>
                </c:pt>
                <c:pt idx="65">
                  <c:v>44054</c:v>
                </c:pt>
                <c:pt idx="66">
                  <c:v>44055</c:v>
                </c:pt>
                <c:pt idx="67">
                  <c:v>44056</c:v>
                </c:pt>
                <c:pt idx="68">
                  <c:v>44057</c:v>
                </c:pt>
                <c:pt idx="69">
                  <c:v>44060</c:v>
                </c:pt>
                <c:pt idx="70">
                  <c:v>44061</c:v>
                </c:pt>
                <c:pt idx="71">
                  <c:v>44062</c:v>
                </c:pt>
                <c:pt idx="72">
                  <c:v>44063</c:v>
                </c:pt>
                <c:pt idx="73">
                  <c:v>44064</c:v>
                </c:pt>
                <c:pt idx="74">
                  <c:v>44067</c:v>
                </c:pt>
                <c:pt idx="75">
                  <c:v>44068</c:v>
                </c:pt>
                <c:pt idx="76">
                  <c:v>44069</c:v>
                </c:pt>
                <c:pt idx="77">
                  <c:v>44070</c:v>
                </c:pt>
                <c:pt idx="78">
                  <c:v>44071</c:v>
                </c:pt>
                <c:pt idx="79">
                  <c:v>44074</c:v>
                </c:pt>
                <c:pt idx="80">
                  <c:v>44075</c:v>
                </c:pt>
                <c:pt idx="81">
                  <c:v>44076</c:v>
                </c:pt>
                <c:pt idx="82">
                  <c:v>44077</c:v>
                </c:pt>
                <c:pt idx="83">
                  <c:v>44078</c:v>
                </c:pt>
                <c:pt idx="84">
                  <c:v>44081</c:v>
                </c:pt>
                <c:pt idx="85">
                  <c:v>44082</c:v>
                </c:pt>
                <c:pt idx="86">
                  <c:v>44083</c:v>
                </c:pt>
                <c:pt idx="87">
                  <c:v>44084</c:v>
                </c:pt>
                <c:pt idx="88">
                  <c:v>44085</c:v>
                </c:pt>
                <c:pt idx="89">
                  <c:v>44088</c:v>
                </c:pt>
                <c:pt idx="90">
                  <c:v>44089</c:v>
                </c:pt>
                <c:pt idx="91">
                  <c:v>44090</c:v>
                </c:pt>
                <c:pt idx="92">
                  <c:v>44091</c:v>
                </c:pt>
                <c:pt idx="93">
                  <c:v>44092</c:v>
                </c:pt>
                <c:pt idx="94">
                  <c:v>44095</c:v>
                </c:pt>
                <c:pt idx="95">
                  <c:v>44096</c:v>
                </c:pt>
                <c:pt idx="96">
                  <c:v>44097</c:v>
                </c:pt>
                <c:pt idx="97">
                  <c:v>44098</c:v>
                </c:pt>
                <c:pt idx="98">
                  <c:v>44099</c:v>
                </c:pt>
                <c:pt idx="99">
                  <c:v>44102</c:v>
                </c:pt>
                <c:pt idx="100">
                  <c:v>44103</c:v>
                </c:pt>
                <c:pt idx="101">
                  <c:v>44104</c:v>
                </c:pt>
                <c:pt idx="102">
                  <c:v>44105</c:v>
                </c:pt>
                <c:pt idx="103">
                  <c:v>44109</c:v>
                </c:pt>
                <c:pt idx="104">
                  <c:v>44110</c:v>
                </c:pt>
                <c:pt idx="105">
                  <c:v>44111</c:v>
                </c:pt>
                <c:pt idx="106">
                  <c:v>44112</c:v>
                </c:pt>
                <c:pt idx="107">
                  <c:v>44113</c:v>
                </c:pt>
                <c:pt idx="108">
                  <c:v>44116</c:v>
                </c:pt>
                <c:pt idx="109">
                  <c:v>44117</c:v>
                </c:pt>
                <c:pt idx="110">
                  <c:v>44118</c:v>
                </c:pt>
                <c:pt idx="111">
                  <c:v>44119</c:v>
                </c:pt>
                <c:pt idx="112">
                  <c:v>44120</c:v>
                </c:pt>
                <c:pt idx="113">
                  <c:v>44123</c:v>
                </c:pt>
                <c:pt idx="114">
                  <c:v>44124</c:v>
                </c:pt>
                <c:pt idx="115">
                  <c:v>44125</c:v>
                </c:pt>
                <c:pt idx="116">
                  <c:v>44126</c:v>
                </c:pt>
                <c:pt idx="117">
                  <c:v>44127</c:v>
                </c:pt>
                <c:pt idx="118">
                  <c:v>44130</c:v>
                </c:pt>
                <c:pt idx="119">
                  <c:v>44131</c:v>
                </c:pt>
                <c:pt idx="120">
                  <c:v>44132</c:v>
                </c:pt>
                <c:pt idx="121">
                  <c:v>44133</c:v>
                </c:pt>
                <c:pt idx="122">
                  <c:v>44134</c:v>
                </c:pt>
                <c:pt idx="123">
                  <c:v>44137</c:v>
                </c:pt>
                <c:pt idx="124">
                  <c:v>44138</c:v>
                </c:pt>
                <c:pt idx="125">
                  <c:v>44139</c:v>
                </c:pt>
                <c:pt idx="126">
                  <c:v>44140</c:v>
                </c:pt>
                <c:pt idx="127">
                  <c:v>44141</c:v>
                </c:pt>
                <c:pt idx="128">
                  <c:v>44144</c:v>
                </c:pt>
                <c:pt idx="129">
                  <c:v>44145</c:v>
                </c:pt>
                <c:pt idx="130">
                  <c:v>44146</c:v>
                </c:pt>
                <c:pt idx="131">
                  <c:v>44147</c:v>
                </c:pt>
                <c:pt idx="132">
                  <c:v>44148</c:v>
                </c:pt>
                <c:pt idx="133">
                  <c:v>44152</c:v>
                </c:pt>
                <c:pt idx="134">
                  <c:v>44153</c:v>
                </c:pt>
                <c:pt idx="135">
                  <c:v>44154</c:v>
                </c:pt>
                <c:pt idx="136">
                  <c:v>44155</c:v>
                </c:pt>
                <c:pt idx="137">
                  <c:v>44158</c:v>
                </c:pt>
                <c:pt idx="138">
                  <c:v>44159</c:v>
                </c:pt>
                <c:pt idx="139">
                  <c:v>44160</c:v>
                </c:pt>
                <c:pt idx="140">
                  <c:v>44161</c:v>
                </c:pt>
                <c:pt idx="141">
                  <c:v>44162</c:v>
                </c:pt>
                <c:pt idx="142">
                  <c:v>44166</c:v>
                </c:pt>
                <c:pt idx="143">
                  <c:v>44167</c:v>
                </c:pt>
                <c:pt idx="144">
                  <c:v>44168</c:v>
                </c:pt>
                <c:pt idx="145">
                  <c:v>44169</c:v>
                </c:pt>
                <c:pt idx="146">
                  <c:v>44172</c:v>
                </c:pt>
                <c:pt idx="147">
                  <c:v>44173</c:v>
                </c:pt>
                <c:pt idx="148">
                  <c:v>44174</c:v>
                </c:pt>
                <c:pt idx="149">
                  <c:v>44175</c:v>
                </c:pt>
                <c:pt idx="150">
                  <c:v>44176</c:v>
                </c:pt>
                <c:pt idx="151">
                  <c:v>44179</c:v>
                </c:pt>
                <c:pt idx="152">
                  <c:v>44180</c:v>
                </c:pt>
                <c:pt idx="153">
                  <c:v>44181</c:v>
                </c:pt>
                <c:pt idx="154">
                  <c:v>44182</c:v>
                </c:pt>
                <c:pt idx="155">
                  <c:v>44183</c:v>
                </c:pt>
                <c:pt idx="156">
                  <c:v>44186</c:v>
                </c:pt>
                <c:pt idx="157">
                  <c:v>44187</c:v>
                </c:pt>
                <c:pt idx="158">
                  <c:v>44188</c:v>
                </c:pt>
                <c:pt idx="159">
                  <c:v>44189</c:v>
                </c:pt>
                <c:pt idx="160">
                  <c:v>44193</c:v>
                </c:pt>
                <c:pt idx="161">
                  <c:v>44194</c:v>
                </c:pt>
                <c:pt idx="162">
                  <c:v>44195</c:v>
                </c:pt>
                <c:pt idx="163">
                  <c:v>44196</c:v>
                </c:pt>
                <c:pt idx="164">
                  <c:v>44197</c:v>
                </c:pt>
                <c:pt idx="165">
                  <c:v>44200</c:v>
                </c:pt>
                <c:pt idx="166">
                  <c:v>44201</c:v>
                </c:pt>
                <c:pt idx="167">
                  <c:v>44202</c:v>
                </c:pt>
                <c:pt idx="168">
                  <c:v>44203</c:v>
                </c:pt>
                <c:pt idx="169">
                  <c:v>44204</c:v>
                </c:pt>
                <c:pt idx="170">
                  <c:v>44207</c:v>
                </c:pt>
                <c:pt idx="171">
                  <c:v>44208</c:v>
                </c:pt>
                <c:pt idx="172">
                  <c:v>44209</c:v>
                </c:pt>
                <c:pt idx="173">
                  <c:v>44210</c:v>
                </c:pt>
                <c:pt idx="174">
                  <c:v>44211</c:v>
                </c:pt>
                <c:pt idx="175">
                  <c:v>44214</c:v>
                </c:pt>
                <c:pt idx="176">
                  <c:v>44215</c:v>
                </c:pt>
                <c:pt idx="177">
                  <c:v>44216</c:v>
                </c:pt>
                <c:pt idx="178">
                  <c:v>44217</c:v>
                </c:pt>
                <c:pt idx="179">
                  <c:v>44218</c:v>
                </c:pt>
                <c:pt idx="180">
                  <c:v>44221</c:v>
                </c:pt>
                <c:pt idx="181">
                  <c:v>44223</c:v>
                </c:pt>
                <c:pt idx="182">
                  <c:v>44224</c:v>
                </c:pt>
                <c:pt idx="183">
                  <c:v>44225</c:v>
                </c:pt>
                <c:pt idx="184">
                  <c:v>44228</c:v>
                </c:pt>
                <c:pt idx="185">
                  <c:v>44229</c:v>
                </c:pt>
                <c:pt idx="186">
                  <c:v>44230</c:v>
                </c:pt>
                <c:pt idx="187">
                  <c:v>44231</c:v>
                </c:pt>
                <c:pt idx="188">
                  <c:v>44232</c:v>
                </c:pt>
                <c:pt idx="189">
                  <c:v>44235</c:v>
                </c:pt>
                <c:pt idx="190">
                  <c:v>44236</c:v>
                </c:pt>
                <c:pt idx="191">
                  <c:v>44237</c:v>
                </c:pt>
                <c:pt idx="192">
                  <c:v>44238</c:v>
                </c:pt>
                <c:pt idx="193">
                  <c:v>44239</c:v>
                </c:pt>
                <c:pt idx="194">
                  <c:v>44242</c:v>
                </c:pt>
                <c:pt idx="195">
                  <c:v>44243</c:v>
                </c:pt>
                <c:pt idx="196">
                  <c:v>44244</c:v>
                </c:pt>
                <c:pt idx="197">
                  <c:v>44245</c:v>
                </c:pt>
                <c:pt idx="198">
                  <c:v>44246</c:v>
                </c:pt>
                <c:pt idx="199">
                  <c:v>44249</c:v>
                </c:pt>
                <c:pt idx="200">
                  <c:v>44250</c:v>
                </c:pt>
                <c:pt idx="201">
                  <c:v>44251</c:v>
                </c:pt>
                <c:pt idx="202">
                  <c:v>44252</c:v>
                </c:pt>
                <c:pt idx="203">
                  <c:v>44253</c:v>
                </c:pt>
                <c:pt idx="204">
                  <c:v>44256</c:v>
                </c:pt>
                <c:pt idx="205">
                  <c:v>44257</c:v>
                </c:pt>
                <c:pt idx="206">
                  <c:v>44258</c:v>
                </c:pt>
                <c:pt idx="207">
                  <c:v>44259</c:v>
                </c:pt>
                <c:pt idx="208">
                  <c:v>44260</c:v>
                </c:pt>
                <c:pt idx="209">
                  <c:v>44263</c:v>
                </c:pt>
                <c:pt idx="210">
                  <c:v>44264</c:v>
                </c:pt>
                <c:pt idx="211">
                  <c:v>44265</c:v>
                </c:pt>
                <c:pt idx="212">
                  <c:v>44267</c:v>
                </c:pt>
                <c:pt idx="213">
                  <c:v>44270</c:v>
                </c:pt>
                <c:pt idx="214">
                  <c:v>44271</c:v>
                </c:pt>
                <c:pt idx="215">
                  <c:v>44272</c:v>
                </c:pt>
                <c:pt idx="216">
                  <c:v>44273</c:v>
                </c:pt>
                <c:pt idx="217">
                  <c:v>44274</c:v>
                </c:pt>
                <c:pt idx="218">
                  <c:v>44277</c:v>
                </c:pt>
                <c:pt idx="219">
                  <c:v>44278</c:v>
                </c:pt>
                <c:pt idx="220">
                  <c:v>44279</c:v>
                </c:pt>
                <c:pt idx="221">
                  <c:v>44280</c:v>
                </c:pt>
                <c:pt idx="222">
                  <c:v>44281</c:v>
                </c:pt>
                <c:pt idx="223">
                  <c:v>44285</c:v>
                </c:pt>
                <c:pt idx="224">
                  <c:v>44286</c:v>
                </c:pt>
                <c:pt idx="225">
                  <c:v>44287</c:v>
                </c:pt>
                <c:pt idx="226">
                  <c:v>44291</c:v>
                </c:pt>
                <c:pt idx="227">
                  <c:v>44292</c:v>
                </c:pt>
                <c:pt idx="228">
                  <c:v>44293</c:v>
                </c:pt>
                <c:pt idx="229">
                  <c:v>44294</c:v>
                </c:pt>
                <c:pt idx="230">
                  <c:v>44295</c:v>
                </c:pt>
                <c:pt idx="231">
                  <c:v>44298</c:v>
                </c:pt>
                <c:pt idx="232">
                  <c:v>44299</c:v>
                </c:pt>
                <c:pt idx="233">
                  <c:v>44301</c:v>
                </c:pt>
                <c:pt idx="234">
                  <c:v>44302</c:v>
                </c:pt>
                <c:pt idx="235">
                  <c:v>44305</c:v>
                </c:pt>
                <c:pt idx="236">
                  <c:v>44306</c:v>
                </c:pt>
                <c:pt idx="237">
                  <c:v>44308</c:v>
                </c:pt>
                <c:pt idx="238">
                  <c:v>44309</c:v>
                </c:pt>
                <c:pt idx="239">
                  <c:v>44312</c:v>
                </c:pt>
                <c:pt idx="240">
                  <c:v>44313</c:v>
                </c:pt>
                <c:pt idx="241">
                  <c:v>44314</c:v>
                </c:pt>
                <c:pt idx="242">
                  <c:v>44315</c:v>
                </c:pt>
                <c:pt idx="243">
                  <c:v>44316</c:v>
                </c:pt>
                <c:pt idx="244">
                  <c:v>44319</c:v>
                </c:pt>
                <c:pt idx="245">
                  <c:v>44320</c:v>
                </c:pt>
                <c:pt idx="246">
                  <c:v>44321</c:v>
                </c:pt>
                <c:pt idx="247">
                  <c:v>44322</c:v>
                </c:pt>
                <c:pt idx="248">
                  <c:v>44323</c:v>
                </c:pt>
                <c:pt idx="249">
                  <c:v>44326</c:v>
                </c:pt>
                <c:pt idx="250">
                  <c:v>44327</c:v>
                </c:pt>
                <c:pt idx="251">
                  <c:v>44328</c:v>
                </c:pt>
                <c:pt idx="252">
                  <c:v>44330</c:v>
                </c:pt>
                <c:pt idx="253">
                  <c:v>44333</c:v>
                </c:pt>
                <c:pt idx="254">
                  <c:v>44334</c:v>
                </c:pt>
                <c:pt idx="255">
                  <c:v>44335</c:v>
                </c:pt>
                <c:pt idx="256">
                  <c:v>44336</c:v>
                </c:pt>
                <c:pt idx="257">
                  <c:v>44337</c:v>
                </c:pt>
                <c:pt idx="258">
                  <c:v>44340</c:v>
                </c:pt>
                <c:pt idx="259">
                  <c:v>44341</c:v>
                </c:pt>
                <c:pt idx="260">
                  <c:v>44342</c:v>
                </c:pt>
                <c:pt idx="261">
                  <c:v>44343</c:v>
                </c:pt>
                <c:pt idx="262">
                  <c:v>44344</c:v>
                </c:pt>
                <c:pt idx="263">
                  <c:v>44347</c:v>
                </c:pt>
                <c:pt idx="264">
                  <c:v>44348</c:v>
                </c:pt>
                <c:pt idx="265">
                  <c:v>44349</c:v>
                </c:pt>
                <c:pt idx="266">
                  <c:v>44350</c:v>
                </c:pt>
                <c:pt idx="267">
                  <c:v>44351</c:v>
                </c:pt>
                <c:pt idx="268">
                  <c:v>44354</c:v>
                </c:pt>
                <c:pt idx="269">
                  <c:v>44355</c:v>
                </c:pt>
                <c:pt idx="270">
                  <c:v>44356</c:v>
                </c:pt>
                <c:pt idx="271">
                  <c:v>44357</c:v>
                </c:pt>
                <c:pt idx="272">
                  <c:v>44358</c:v>
                </c:pt>
                <c:pt idx="273">
                  <c:v>44361</c:v>
                </c:pt>
                <c:pt idx="274">
                  <c:v>44362</c:v>
                </c:pt>
                <c:pt idx="275">
                  <c:v>44363</c:v>
                </c:pt>
                <c:pt idx="276">
                  <c:v>44364</c:v>
                </c:pt>
                <c:pt idx="277">
                  <c:v>44365</c:v>
                </c:pt>
                <c:pt idx="278">
                  <c:v>44368</c:v>
                </c:pt>
                <c:pt idx="279">
                  <c:v>44369</c:v>
                </c:pt>
                <c:pt idx="280">
                  <c:v>44370</c:v>
                </c:pt>
                <c:pt idx="281">
                  <c:v>44371</c:v>
                </c:pt>
                <c:pt idx="282">
                  <c:v>44372</c:v>
                </c:pt>
                <c:pt idx="283">
                  <c:v>44375</c:v>
                </c:pt>
                <c:pt idx="284">
                  <c:v>44376</c:v>
                </c:pt>
                <c:pt idx="285">
                  <c:v>44377</c:v>
                </c:pt>
                <c:pt idx="286">
                  <c:v>44378</c:v>
                </c:pt>
                <c:pt idx="287">
                  <c:v>44379</c:v>
                </c:pt>
                <c:pt idx="288">
                  <c:v>44382</c:v>
                </c:pt>
                <c:pt idx="289">
                  <c:v>44383</c:v>
                </c:pt>
                <c:pt idx="290">
                  <c:v>44384</c:v>
                </c:pt>
                <c:pt idx="291">
                  <c:v>44385</c:v>
                </c:pt>
                <c:pt idx="292">
                  <c:v>44386</c:v>
                </c:pt>
                <c:pt idx="293">
                  <c:v>44389</c:v>
                </c:pt>
                <c:pt idx="294">
                  <c:v>44390</c:v>
                </c:pt>
                <c:pt idx="295">
                  <c:v>44391</c:v>
                </c:pt>
                <c:pt idx="296">
                  <c:v>44392</c:v>
                </c:pt>
                <c:pt idx="297">
                  <c:v>44393</c:v>
                </c:pt>
                <c:pt idx="298">
                  <c:v>44396</c:v>
                </c:pt>
                <c:pt idx="299">
                  <c:v>44397</c:v>
                </c:pt>
                <c:pt idx="300">
                  <c:v>44399</c:v>
                </c:pt>
                <c:pt idx="301">
                  <c:v>44400</c:v>
                </c:pt>
                <c:pt idx="302">
                  <c:v>44403</c:v>
                </c:pt>
                <c:pt idx="303">
                  <c:v>44404</c:v>
                </c:pt>
                <c:pt idx="304">
                  <c:v>44405</c:v>
                </c:pt>
                <c:pt idx="305">
                  <c:v>44406</c:v>
                </c:pt>
                <c:pt idx="306">
                  <c:v>44407</c:v>
                </c:pt>
                <c:pt idx="307">
                  <c:v>44410</c:v>
                </c:pt>
                <c:pt idx="308">
                  <c:v>44411</c:v>
                </c:pt>
                <c:pt idx="309">
                  <c:v>44412</c:v>
                </c:pt>
                <c:pt idx="310">
                  <c:v>44413</c:v>
                </c:pt>
                <c:pt idx="311">
                  <c:v>44414</c:v>
                </c:pt>
                <c:pt idx="312">
                  <c:v>44417</c:v>
                </c:pt>
                <c:pt idx="313">
                  <c:v>44418</c:v>
                </c:pt>
                <c:pt idx="314">
                  <c:v>44419</c:v>
                </c:pt>
                <c:pt idx="315">
                  <c:v>44420</c:v>
                </c:pt>
                <c:pt idx="316">
                  <c:v>44421</c:v>
                </c:pt>
                <c:pt idx="317">
                  <c:v>44424</c:v>
                </c:pt>
                <c:pt idx="318">
                  <c:v>44425</c:v>
                </c:pt>
                <c:pt idx="319">
                  <c:v>44426</c:v>
                </c:pt>
                <c:pt idx="320">
                  <c:v>44428</c:v>
                </c:pt>
                <c:pt idx="321">
                  <c:v>44431</c:v>
                </c:pt>
                <c:pt idx="322">
                  <c:v>44432</c:v>
                </c:pt>
                <c:pt idx="323">
                  <c:v>44433</c:v>
                </c:pt>
                <c:pt idx="324">
                  <c:v>44434</c:v>
                </c:pt>
                <c:pt idx="325">
                  <c:v>44435</c:v>
                </c:pt>
                <c:pt idx="326">
                  <c:v>44438</c:v>
                </c:pt>
                <c:pt idx="327">
                  <c:v>44439</c:v>
                </c:pt>
                <c:pt idx="328">
                  <c:v>44440</c:v>
                </c:pt>
                <c:pt idx="329">
                  <c:v>44441</c:v>
                </c:pt>
                <c:pt idx="330">
                  <c:v>44442</c:v>
                </c:pt>
                <c:pt idx="331">
                  <c:v>44445</c:v>
                </c:pt>
                <c:pt idx="332">
                  <c:v>44446</c:v>
                </c:pt>
                <c:pt idx="333">
                  <c:v>44447</c:v>
                </c:pt>
                <c:pt idx="334">
                  <c:v>44448</c:v>
                </c:pt>
                <c:pt idx="335">
                  <c:v>44452</c:v>
                </c:pt>
                <c:pt idx="336">
                  <c:v>44453</c:v>
                </c:pt>
                <c:pt idx="337">
                  <c:v>44454</c:v>
                </c:pt>
                <c:pt idx="338">
                  <c:v>44455</c:v>
                </c:pt>
                <c:pt idx="339">
                  <c:v>44456</c:v>
                </c:pt>
                <c:pt idx="340">
                  <c:v>44459</c:v>
                </c:pt>
                <c:pt idx="341">
                  <c:v>44460</c:v>
                </c:pt>
                <c:pt idx="342">
                  <c:v>44461</c:v>
                </c:pt>
                <c:pt idx="343">
                  <c:v>44462</c:v>
                </c:pt>
                <c:pt idx="344">
                  <c:v>44463</c:v>
                </c:pt>
                <c:pt idx="345">
                  <c:v>44466</c:v>
                </c:pt>
                <c:pt idx="346">
                  <c:v>44467</c:v>
                </c:pt>
                <c:pt idx="347">
                  <c:v>44468</c:v>
                </c:pt>
                <c:pt idx="348">
                  <c:v>44469</c:v>
                </c:pt>
                <c:pt idx="349">
                  <c:v>44470</c:v>
                </c:pt>
                <c:pt idx="350">
                  <c:v>44473</c:v>
                </c:pt>
                <c:pt idx="351">
                  <c:v>44474</c:v>
                </c:pt>
                <c:pt idx="352">
                  <c:v>44475</c:v>
                </c:pt>
                <c:pt idx="353">
                  <c:v>44476</c:v>
                </c:pt>
                <c:pt idx="354">
                  <c:v>44477</c:v>
                </c:pt>
                <c:pt idx="355">
                  <c:v>44480</c:v>
                </c:pt>
                <c:pt idx="356">
                  <c:v>44481</c:v>
                </c:pt>
                <c:pt idx="357">
                  <c:v>44482</c:v>
                </c:pt>
                <c:pt idx="358">
                  <c:v>44483</c:v>
                </c:pt>
                <c:pt idx="359">
                  <c:v>44487</c:v>
                </c:pt>
                <c:pt idx="360">
                  <c:v>44488</c:v>
                </c:pt>
                <c:pt idx="361">
                  <c:v>44489</c:v>
                </c:pt>
                <c:pt idx="362">
                  <c:v>44490</c:v>
                </c:pt>
                <c:pt idx="363">
                  <c:v>44491</c:v>
                </c:pt>
                <c:pt idx="364">
                  <c:v>44494</c:v>
                </c:pt>
                <c:pt idx="365">
                  <c:v>44495</c:v>
                </c:pt>
                <c:pt idx="366">
                  <c:v>44496</c:v>
                </c:pt>
                <c:pt idx="367">
                  <c:v>44497</c:v>
                </c:pt>
                <c:pt idx="368">
                  <c:v>44498</c:v>
                </c:pt>
                <c:pt idx="369">
                  <c:v>44501</c:v>
                </c:pt>
                <c:pt idx="370">
                  <c:v>44502</c:v>
                </c:pt>
                <c:pt idx="371">
                  <c:v>44503</c:v>
                </c:pt>
                <c:pt idx="372">
                  <c:v>44508</c:v>
                </c:pt>
                <c:pt idx="373">
                  <c:v>44509</c:v>
                </c:pt>
                <c:pt idx="374">
                  <c:v>44510</c:v>
                </c:pt>
                <c:pt idx="375">
                  <c:v>44511</c:v>
                </c:pt>
                <c:pt idx="376">
                  <c:v>44512</c:v>
                </c:pt>
                <c:pt idx="377">
                  <c:v>44515</c:v>
                </c:pt>
                <c:pt idx="378">
                  <c:v>44516</c:v>
                </c:pt>
                <c:pt idx="379">
                  <c:v>44517</c:v>
                </c:pt>
                <c:pt idx="380">
                  <c:v>44518</c:v>
                </c:pt>
                <c:pt idx="381">
                  <c:v>44522</c:v>
                </c:pt>
                <c:pt idx="382">
                  <c:v>44523</c:v>
                </c:pt>
                <c:pt idx="383">
                  <c:v>44524</c:v>
                </c:pt>
                <c:pt idx="384">
                  <c:v>44525</c:v>
                </c:pt>
                <c:pt idx="385">
                  <c:v>44526</c:v>
                </c:pt>
                <c:pt idx="386">
                  <c:v>44529</c:v>
                </c:pt>
                <c:pt idx="387">
                  <c:v>44530</c:v>
                </c:pt>
                <c:pt idx="388">
                  <c:v>44531</c:v>
                </c:pt>
                <c:pt idx="389">
                  <c:v>44532</c:v>
                </c:pt>
                <c:pt idx="390">
                  <c:v>44533</c:v>
                </c:pt>
                <c:pt idx="391">
                  <c:v>44536</c:v>
                </c:pt>
                <c:pt idx="392">
                  <c:v>44537</c:v>
                </c:pt>
                <c:pt idx="393">
                  <c:v>44538</c:v>
                </c:pt>
                <c:pt idx="394">
                  <c:v>44539</c:v>
                </c:pt>
                <c:pt idx="395">
                  <c:v>44540</c:v>
                </c:pt>
                <c:pt idx="396">
                  <c:v>44543</c:v>
                </c:pt>
                <c:pt idx="397">
                  <c:v>44544</c:v>
                </c:pt>
                <c:pt idx="398">
                  <c:v>44545</c:v>
                </c:pt>
                <c:pt idx="399">
                  <c:v>44546</c:v>
                </c:pt>
                <c:pt idx="400">
                  <c:v>44547</c:v>
                </c:pt>
                <c:pt idx="401">
                  <c:v>44550</c:v>
                </c:pt>
                <c:pt idx="402">
                  <c:v>44551</c:v>
                </c:pt>
                <c:pt idx="403">
                  <c:v>44552</c:v>
                </c:pt>
                <c:pt idx="404">
                  <c:v>44553</c:v>
                </c:pt>
                <c:pt idx="405">
                  <c:v>44554</c:v>
                </c:pt>
                <c:pt idx="406">
                  <c:v>44557</c:v>
                </c:pt>
                <c:pt idx="407">
                  <c:v>44558</c:v>
                </c:pt>
                <c:pt idx="408">
                  <c:v>44559</c:v>
                </c:pt>
                <c:pt idx="409">
                  <c:v>44560</c:v>
                </c:pt>
                <c:pt idx="410">
                  <c:v>44561</c:v>
                </c:pt>
                <c:pt idx="411">
                  <c:v>44564</c:v>
                </c:pt>
                <c:pt idx="412">
                  <c:v>44565</c:v>
                </c:pt>
                <c:pt idx="413">
                  <c:v>44566</c:v>
                </c:pt>
                <c:pt idx="414">
                  <c:v>44567</c:v>
                </c:pt>
                <c:pt idx="415">
                  <c:v>44568</c:v>
                </c:pt>
                <c:pt idx="416">
                  <c:v>44571</c:v>
                </c:pt>
                <c:pt idx="417">
                  <c:v>44572</c:v>
                </c:pt>
                <c:pt idx="418">
                  <c:v>44573</c:v>
                </c:pt>
                <c:pt idx="419">
                  <c:v>44574</c:v>
                </c:pt>
                <c:pt idx="420">
                  <c:v>44575</c:v>
                </c:pt>
                <c:pt idx="421">
                  <c:v>44578</c:v>
                </c:pt>
                <c:pt idx="422">
                  <c:v>44579</c:v>
                </c:pt>
                <c:pt idx="423">
                  <c:v>44580</c:v>
                </c:pt>
                <c:pt idx="424">
                  <c:v>44581</c:v>
                </c:pt>
                <c:pt idx="425">
                  <c:v>44582</c:v>
                </c:pt>
                <c:pt idx="426">
                  <c:v>44585</c:v>
                </c:pt>
                <c:pt idx="427">
                  <c:v>44586</c:v>
                </c:pt>
                <c:pt idx="428">
                  <c:v>44588</c:v>
                </c:pt>
                <c:pt idx="429">
                  <c:v>44589</c:v>
                </c:pt>
                <c:pt idx="430">
                  <c:v>44592</c:v>
                </c:pt>
                <c:pt idx="431">
                  <c:v>44593</c:v>
                </c:pt>
                <c:pt idx="432">
                  <c:v>44594</c:v>
                </c:pt>
                <c:pt idx="433">
                  <c:v>44595</c:v>
                </c:pt>
                <c:pt idx="434">
                  <c:v>44596</c:v>
                </c:pt>
                <c:pt idx="435">
                  <c:v>44599</c:v>
                </c:pt>
                <c:pt idx="436">
                  <c:v>44600</c:v>
                </c:pt>
                <c:pt idx="437">
                  <c:v>44601</c:v>
                </c:pt>
                <c:pt idx="438">
                  <c:v>44602</c:v>
                </c:pt>
                <c:pt idx="439">
                  <c:v>44603</c:v>
                </c:pt>
                <c:pt idx="440">
                  <c:v>44606</c:v>
                </c:pt>
                <c:pt idx="441">
                  <c:v>44607</c:v>
                </c:pt>
                <c:pt idx="442">
                  <c:v>44608</c:v>
                </c:pt>
                <c:pt idx="443">
                  <c:v>44609</c:v>
                </c:pt>
                <c:pt idx="444">
                  <c:v>44610</c:v>
                </c:pt>
                <c:pt idx="445">
                  <c:v>44613</c:v>
                </c:pt>
                <c:pt idx="446">
                  <c:v>44614</c:v>
                </c:pt>
                <c:pt idx="447">
                  <c:v>44615</c:v>
                </c:pt>
                <c:pt idx="448">
                  <c:v>44616</c:v>
                </c:pt>
                <c:pt idx="449">
                  <c:v>44617</c:v>
                </c:pt>
                <c:pt idx="450">
                  <c:v>44620</c:v>
                </c:pt>
                <c:pt idx="451">
                  <c:v>44622</c:v>
                </c:pt>
                <c:pt idx="452">
                  <c:v>44623</c:v>
                </c:pt>
                <c:pt idx="453">
                  <c:v>44624</c:v>
                </c:pt>
                <c:pt idx="454">
                  <c:v>44627</c:v>
                </c:pt>
                <c:pt idx="455">
                  <c:v>44628</c:v>
                </c:pt>
                <c:pt idx="456">
                  <c:v>44629</c:v>
                </c:pt>
                <c:pt idx="457">
                  <c:v>44630</c:v>
                </c:pt>
                <c:pt idx="458">
                  <c:v>44631</c:v>
                </c:pt>
                <c:pt idx="459">
                  <c:v>44634</c:v>
                </c:pt>
                <c:pt idx="460">
                  <c:v>44635</c:v>
                </c:pt>
                <c:pt idx="461">
                  <c:v>44636</c:v>
                </c:pt>
                <c:pt idx="462">
                  <c:v>44637</c:v>
                </c:pt>
                <c:pt idx="463">
                  <c:v>44641</c:v>
                </c:pt>
                <c:pt idx="464">
                  <c:v>44642</c:v>
                </c:pt>
                <c:pt idx="465">
                  <c:v>44643</c:v>
                </c:pt>
                <c:pt idx="466">
                  <c:v>44644</c:v>
                </c:pt>
                <c:pt idx="467">
                  <c:v>44645</c:v>
                </c:pt>
                <c:pt idx="468">
                  <c:v>44648</c:v>
                </c:pt>
                <c:pt idx="469">
                  <c:v>44649</c:v>
                </c:pt>
                <c:pt idx="470">
                  <c:v>44650</c:v>
                </c:pt>
                <c:pt idx="471">
                  <c:v>44651</c:v>
                </c:pt>
                <c:pt idx="472">
                  <c:v>44652</c:v>
                </c:pt>
                <c:pt idx="473">
                  <c:v>44655</c:v>
                </c:pt>
                <c:pt idx="474">
                  <c:v>44656</c:v>
                </c:pt>
                <c:pt idx="475">
                  <c:v>44657</c:v>
                </c:pt>
                <c:pt idx="476">
                  <c:v>44658</c:v>
                </c:pt>
                <c:pt idx="477">
                  <c:v>44659</c:v>
                </c:pt>
                <c:pt idx="478">
                  <c:v>44662</c:v>
                </c:pt>
                <c:pt idx="479">
                  <c:v>44663</c:v>
                </c:pt>
                <c:pt idx="480">
                  <c:v>44664</c:v>
                </c:pt>
                <c:pt idx="481">
                  <c:v>44669</c:v>
                </c:pt>
                <c:pt idx="482">
                  <c:v>44670</c:v>
                </c:pt>
                <c:pt idx="483">
                  <c:v>44671</c:v>
                </c:pt>
                <c:pt idx="484">
                  <c:v>44672</c:v>
                </c:pt>
                <c:pt idx="485">
                  <c:v>44673</c:v>
                </c:pt>
                <c:pt idx="486">
                  <c:v>44676</c:v>
                </c:pt>
                <c:pt idx="487">
                  <c:v>44677</c:v>
                </c:pt>
                <c:pt idx="488">
                  <c:v>44678</c:v>
                </c:pt>
                <c:pt idx="489">
                  <c:v>44679</c:v>
                </c:pt>
                <c:pt idx="490">
                  <c:v>44680</c:v>
                </c:pt>
                <c:pt idx="491">
                  <c:v>44683</c:v>
                </c:pt>
                <c:pt idx="492">
                  <c:v>44685</c:v>
                </c:pt>
                <c:pt idx="493">
                  <c:v>44686</c:v>
                </c:pt>
                <c:pt idx="494">
                  <c:v>44687</c:v>
                </c:pt>
                <c:pt idx="495">
                  <c:v>44690</c:v>
                </c:pt>
                <c:pt idx="496">
                  <c:v>44691</c:v>
                </c:pt>
                <c:pt idx="497">
                  <c:v>44692</c:v>
                </c:pt>
                <c:pt idx="498">
                  <c:v>44693</c:v>
                </c:pt>
                <c:pt idx="499">
                  <c:v>44694</c:v>
                </c:pt>
                <c:pt idx="500">
                  <c:v>44697</c:v>
                </c:pt>
                <c:pt idx="501">
                  <c:v>44698</c:v>
                </c:pt>
                <c:pt idx="502">
                  <c:v>44699</c:v>
                </c:pt>
                <c:pt idx="503">
                  <c:v>44700</c:v>
                </c:pt>
                <c:pt idx="504">
                  <c:v>44701</c:v>
                </c:pt>
                <c:pt idx="505">
                  <c:v>44704</c:v>
                </c:pt>
                <c:pt idx="506">
                  <c:v>44705</c:v>
                </c:pt>
                <c:pt idx="507">
                  <c:v>44706</c:v>
                </c:pt>
                <c:pt idx="508">
                  <c:v>44707</c:v>
                </c:pt>
                <c:pt idx="509">
                  <c:v>44708</c:v>
                </c:pt>
                <c:pt idx="510">
                  <c:v>44711</c:v>
                </c:pt>
                <c:pt idx="511">
                  <c:v>44712</c:v>
                </c:pt>
                <c:pt idx="512">
                  <c:v>44713</c:v>
                </c:pt>
                <c:pt idx="513">
                  <c:v>44714</c:v>
                </c:pt>
                <c:pt idx="514">
                  <c:v>44715</c:v>
                </c:pt>
                <c:pt idx="515">
                  <c:v>44718</c:v>
                </c:pt>
                <c:pt idx="516">
                  <c:v>44719</c:v>
                </c:pt>
                <c:pt idx="517">
                  <c:v>44720</c:v>
                </c:pt>
                <c:pt idx="518">
                  <c:v>44721</c:v>
                </c:pt>
                <c:pt idx="519">
                  <c:v>44722</c:v>
                </c:pt>
                <c:pt idx="520">
                  <c:v>44725</c:v>
                </c:pt>
                <c:pt idx="521">
                  <c:v>44726</c:v>
                </c:pt>
                <c:pt idx="522">
                  <c:v>44727</c:v>
                </c:pt>
                <c:pt idx="523">
                  <c:v>44728</c:v>
                </c:pt>
                <c:pt idx="524">
                  <c:v>44729</c:v>
                </c:pt>
                <c:pt idx="525">
                  <c:v>44732</c:v>
                </c:pt>
                <c:pt idx="526">
                  <c:v>44733</c:v>
                </c:pt>
                <c:pt idx="527">
                  <c:v>44734</c:v>
                </c:pt>
                <c:pt idx="528">
                  <c:v>44735</c:v>
                </c:pt>
                <c:pt idx="529">
                  <c:v>44736</c:v>
                </c:pt>
                <c:pt idx="530">
                  <c:v>44739</c:v>
                </c:pt>
                <c:pt idx="531">
                  <c:v>44740</c:v>
                </c:pt>
                <c:pt idx="532">
                  <c:v>44741</c:v>
                </c:pt>
                <c:pt idx="533">
                  <c:v>44742</c:v>
                </c:pt>
                <c:pt idx="534">
                  <c:v>44743</c:v>
                </c:pt>
                <c:pt idx="535">
                  <c:v>44746</c:v>
                </c:pt>
                <c:pt idx="536">
                  <c:v>44747</c:v>
                </c:pt>
                <c:pt idx="537">
                  <c:v>44748</c:v>
                </c:pt>
                <c:pt idx="538">
                  <c:v>44749</c:v>
                </c:pt>
                <c:pt idx="539">
                  <c:v>44750</c:v>
                </c:pt>
                <c:pt idx="540">
                  <c:v>44753</c:v>
                </c:pt>
                <c:pt idx="541">
                  <c:v>44754</c:v>
                </c:pt>
                <c:pt idx="542">
                  <c:v>44755</c:v>
                </c:pt>
                <c:pt idx="543">
                  <c:v>44756</c:v>
                </c:pt>
                <c:pt idx="544">
                  <c:v>44757</c:v>
                </c:pt>
                <c:pt idx="545">
                  <c:v>44760</c:v>
                </c:pt>
                <c:pt idx="546">
                  <c:v>44761</c:v>
                </c:pt>
                <c:pt idx="547">
                  <c:v>44762</c:v>
                </c:pt>
                <c:pt idx="548">
                  <c:v>44763</c:v>
                </c:pt>
                <c:pt idx="549">
                  <c:v>44764</c:v>
                </c:pt>
                <c:pt idx="550">
                  <c:v>44767</c:v>
                </c:pt>
                <c:pt idx="551">
                  <c:v>44768</c:v>
                </c:pt>
                <c:pt idx="552">
                  <c:v>44769</c:v>
                </c:pt>
                <c:pt idx="553">
                  <c:v>44770</c:v>
                </c:pt>
                <c:pt idx="554">
                  <c:v>44771</c:v>
                </c:pt>
                <c:pt idx="555">
                  <c:v>44774</c:v>
                </c:pt>
                <c:pt idx="556">
                  <c:v>44775</c:v>
                </c:pt>
                <c:pt idx="557">
                  <c:v>44776</c:v>
                </c:pt>
                <c:pt idx="558">
                  <c:v>44777</c:v>
                </c:pt>
                <c:pt idx="559">
                  <c:v>44778</c:v>
                </c:pt>
                <c:pt idx="560">
                  <c:v>44781</c:v>
                </c:pt>
                <c:pt idx="561">
                  <c:v>44783</c:v>
                </c:pt>
                <c:pt idx="562">
                  <c:v>44784</c:v>
                </c:pt>
                <c:pt idx="563">
                  <c:v>44785</c:v>
                </c:pt>
                <c:pt idx="564">
                  <c:v>44789</c:v>
                </c:pt>
                <c:pt idx="565">
                  <c:v>44790</c:v>
                </c:pt>
                <c:pt idx="566">
                  <c:v>44791</c:v>
                </c:pt>
                <c:pt idx="567">
                  <c:v>44792</c:v>
                </c:pt>
                <c:pt idx="568">
                  <c:v>44795</c:v>
                </c:pt>
                <c:pt idx="569">
                  <c:v>44796</c:v>
                </c:pt>
                <c:pt idx="570">
                  <c:v>44797</c:v>
                </c:pt>
                <c:pt idx="571">
                  <c:v>44798</c:v>
                </c:pt>
                <c:pt idx="572">
                  <c:v>44799</c:v>
                </c:pt>
                <c:pt idx="573">
                  <c:v>44802</c:v>
                </c:pt>
                <c:pt idx="574">
                  <c:v>44803</c:v>
                </c:pt>
                <c:pt idx="575">
                  <c:v>44805</c:v>
                </c:pt>
                <c:pt idx="576">
                  <c:v>44806</c:v>
                </c:pt>
                <c:pt idx="577">
                  <c:v>44809</c:v>
                </c:pt>
                <c:pt idx="578">
                  <c:v>44810</c:v>
                </c:pt>
                <c:pt idx="579">
                  <c:v>44811</c:v>
                </c:pt>
                <c:pt idx="580">
                  <c:v>44812</c:v>
                </c:pt>
                <c:pt idx="581">
                  <c:v>44813</c:v>
                </c:pt>
                <c:pt idx="582">
                  <c:v>44816</c:v>
                </c:pt>
                <c:pt idx="583">
                  <c:v>44817</c:v>
                </c:pt>
                <c:pt idx="584">
                  <c:v>44818</c:v>
                </c:pt>
                <c:pt idx="585">
                  <c:v>44819</c:v>
                </c:pt>
                <c:pt idx="586">
                  <c:v>44820</c:v>
                </c:pt>
                <c:pt idx="587">
                  <c:v>44823</c:v>
                </c:pt>
                <c:pt idx="588">
                  <c:v>44824</c:v>
                </c:pt>
                <c:pt idx="589">
                  <c:v>44825</c:v>
                </c:pt>
                <c:pt idx="590">
                  <c:v>44826</c:v>
                </c:pt>
                <c:pt idx="591">
                  <c:v>44827</c:v>
                </c:pt>
                <c:pt idx="592">
                  <c:v>44830</c:v>
                </c:pt>
                <c:pt idx="593">
                  <c:v>44831</c:v>
                </c:pt>
                <c:pt idx="594">
                  <c:v>44832</c:v>
                </c:pt>
                <c:pt idx="595">
                  <c:v>44833</c:v>
                </c:pt>
                <c:pt idx="596">
                  <c:v>44834</c:v>
                </c:pt>
                <c:pt idx="597">
                  <c:v>44837</c:v>
                </c:pt>
                <c:pt idx="598">
                  <c:v>44838</c:v>
                </c:pt>
                <c:pt idx="599">
                  <c:v>44840</c:v>
                </c:pt>
                <c:pt idx="600">
                  <c:v>44841</c:v>
                </c:pt>
                <c:pt idx="601">
                  <c:v>44844</c:v>
                </c:pt>
                <c:pt idx="602">
                  <c:v>44845</c:v>
                </c:pt>
                <c:pt idx="603">
                  <c:v>44846</c:v>
                </c:pt>
                <c:pt idx="604">
                  <c:v>44847</c:v>
                </c:pt>
                <c:pt idx="605">
                  <c:v>44848</c:v>
                </c:pt>
                <c:pt idx="606">
                  <c:v>44851</c:v>
                </c:pt>
                <c:pt idx="607">
                  <c:v>44852</c:v>
                </c:pt>
                <c:pt idx="608">
                  <c:v>44853</c:v>
                </c:pt>
                <c:pt idx="609">
                  <c:v>44854</c:v>
                </c:pt>
                <c:pt idx="610">
                  <c:v>44855</c:v>
                </c:pt>
                <c:pt idx="611">
                  <c:v>44859</c:v>
                </c:pt>
                <c:pt idx="612">
                  <c:v>44861</c:v>
                </c:pt>
                <c:pt idx="613">
                  <c:v>44862</c:v>
                </c:pt>
                <c:pt idx="614">
                  <c:v>44865</c:v>
                </c:pt>
                <c:pt idx="615">
                  <c:v>44866</c:v>
                </c:pt>
                <c:pt idx="616">
                  <c:v>44867</c:v>
                </c:pt>
                <c:pt idx="617">
                  <c:v>44868</c:v>
                </c:pt>
                <c:pt idx="618">
                  <c:v>44869</c:v>
                </c:pt>
                <c:pt idx="619">
                  <c:v>44872</c:v>
                </c:pt>
                <c:pt idx="620">
                  <c:v>44874</c:v>
                </c:pt>
                <c:pt idx="621">
                  <c:v>44875</c:v>
                </c:pt>
                <c:pt idx="622">
                  <c:v>44876</c:v>
                </c:pt>
                <c:pt idx="623">
                  <c:v>44879</c:v>
                </c:pt>
                <c:pt idx="624">
                  <c:v>44880</c:v>
                </c:pt>
                <c:pt idx="625">
                  <c:v>44881</c:v>
                </c:pt>
                <c:pt idx="626">
                  <c:v>44882</c:v>
                </c:pt>
                <c:pt idx="627">
                  <c:v>44883</c:v>
                </c:pt>
                <c:pt idx="628">
                  <c:v>44886</c:v>
                </c:pt>
                <c:pt idx="629">
                  <c:v>44887</c:v>
                </c:pt>
                <c:pt idx="630">
                  <c:v>44888</c:v>
                </c:pt>
                <c:pt idx="631">
                  <c:v>44889</c:v>
                </c:pt>
                <c:pt idx="632">
                  <c:v>44890</c:v>
                </c:pt>
                <c:pt idx="633">
                  <c:v>44893</c:v>
                </c:pt>
                <c:pt idx="634">
                  <c:v>44894</c:v>
                </c:pt>
                <c:pt idx="635">
                  <c:v>44895</c:v>
                </c:pt>
                <c:pt idx="636">
                  <c:v>44896</c:v>
                </c:pt>
                <c:pt idx="637">
                  <c:v>44897</c:v>
                </c:pt>
                <c:pt idx="638">
                  <c:v>44900</c:v>
                </c:pt>
                <c:pt idx="639">
                  <c:v>44901</c:v>
                </c:pt>
                <c:pt idx="640">
                  <c:v>44902</c:v>
                </c:pt>
                <c:pt idx="641">
                  <c:v>44903</c:v>
                </c:pt>
                <c:pt idx="642">
                  <c:v>44904</c:v>
                </c:pt>
                <c:pt idx="643">
                  <c:v>44907</c:v>
                </c:pt>
                <c:pt idx="644">
                  <c:v>44908</c:v>
                </c:pt>
                <c:pt idx="645">
                  <c:v>44909</c:v>
                </c:pt>
                <c:pt idx="646">
                  <c:v>44910</c:v>
                </c:pt>
                <c:pt idx="647">
                  <c:v>44911</c:v>
                </c:pt>
                <c:pt idx="648">
                  <c:v>44914</c:v>
                </c:pt>
                <c:pt idx="649">
                  <c:v>44915</c:v>
                </c:pt>
                <c:pt idx="650">
                  <c:v>44916</c:v>
                </c:pt>
                <c:pt idx="651">
                  <c:v>44917</c:v>
                </c:pt>
                <c:pt idx="652">
                  <c:v>44918</c:v>
                </c:pt>
                <c:pt idx="653">
                  <c:v>44921</c:v>
                </c:pt>
                <c:pt idx="654">
                  <c:v>44922</c:v>
                </c:pt>
                <c:pt idx="655">
                  <c:v>44923</c:v>
                </c:pt>
                <c:pt idx="656">
                  <c:v>44924</c:v>
                </c:pt>
                <c:pt idx="657">
                  <c:v>44925</c:v>
                </c:pt>
                <c:pt idx="658">
                  <c:v>44928</c:v>
                </c:pt>
                <c:pt idx="659">
                  <c:v>44929</c:v>
                </c:pt>
                <c:pt idx="660">
                  <c:v>44930</c:v>
                </c:pt>
                <c:pt idx="661">
                  <c:v>44931</c:v>
                </c:pt>
                <c:pt idx="662">
                  <c:v>44932</c:v>
                </c:pt>
                <c:pt idx="663">
                  <c:v>44935</c:v>
                </c:pt>
                <c:pt idx="664">
                  <c:v>44936</c:v>
                </c:pt>
                <c:pt idx="665">
                  <c:v>44937</c:v>
                </c:pt>
                <c:pt idx="666">
                  <c:v>44938</c:v>
                </c:pt>
                <c:pt idx="667">
                  <c:v>44939</c:v>
                </c:pt>
                <c:pt idx="668">
                  <c:v>44942</c:v>
                </c:pt>
                <c:pt idx="669">
                  <c:v>44943</c:v>
                </c:pt>
                <c:pt idx="670">
                  <c:v>44944</c:v>
                </c:pt>
                <c:pt idx="671">
                  <c:v>44945</c:v>
                </c:pt>
                <c:pt idx="672">
                  <c:v>44946</c:v>
                </c:pt>
                <c:pt idx="673">
                  <c:v>44949</c:v>
                </c:pt>
                <c:pt idx="674">
                  <c:v>44950</c:v>
                </c:pt>
                <c:pt idx="675">
                  <c:v>44951</c:v>
                </c:pt>
                <c:pt idx="676">
                  <c:v>44953</c:v>
                </c:pt>
                <c:pt idx="677">
                  <c:v>44956</c:v>
                </c:pt>
                <c:pt idx="678">
                  <c:v>44957</c:v>
                </c:pt>
                <c:pt idx="679">
                  <c:v>44958</c:v>
                </c:pt>
                <c:pt idx="680">
                  <c:v>44959</c:v>
                </c:pt>
                <c:pt idx="681">
                  <c:v>44960</c:v>
                </c:pt>
                <c:pt idx="682">
                  <c:v>44963</c:v>
                </c:pt>
                <c:pt idx="683">
                  <c:v>44964</c:v>
                </c:pt>
                <c:pt idx="684">
                  <c:v>44965</c:v>
                </c:pt>
                <c:pt idx="685">
                  <c:v>44966</c:v>
                </c:pt>
                <c:pt idx="686">
                  <c:v>44967</c:v>
                </c:pt>
                <c:pt idx="687">
                  <c:v>44970</c:v>
                </c:pt>
                <c:pt idx="688">
                  <c:v>44971</c:v>
                </c:pt>
                <c:pt idx="689">
                  <c:v>44972</c:v>
                </c:pt>
                <c:pt idx="690">
                  <c:v>44973</c:v>
                </c:pt>
                <c:pt idx="691">
                  <c:v>44974</c:v>
                </c:pt>
                <c:pt idx="692">
                  <c:v>44977</c:v>
                </c:pt>
                <c:pt idx="693">
                  <c:v>44978</c:v>
                </c:pt>
                <c:pt idx="694">
                  <c:v>44979</c:v>
                </c:pt>
                <c:pt idx="695">
                  <c:v>44980</c:v>
                </c:pt>
                <c:pt idx="696">
                  <c:v>44981</c:v>
                </c:pt>
                <c:pt idx="697">
                  <c:v>44984</c:v>
                </c:pt>
                <c:pt idx="698">
                  <c:v>44985</c:v>
                </c:pt>
                <c:pt idx="699">
                  <c:v>44986</c:v>
                </c:pt>
                <c:pt idx="700">
                  <c:v>44987</c:v>
                </c:pt>
                <c:pt idx="701">
                  <c:v>44988</c:v>
                </c:pt>
                <c:pt idx="702">
                  <c:v>44991</c:v>
                </c:pt>
                <c:pt idx="703">
                  <c:v>44993</c:v>
                </c:pt>
                <c:pt idx="704">
                  <c:v>44994</c:v>
                </c:pt>
                <c:pt idx="705">
                  <c:v>44995</c:v>
                </c:pt>
                <c:pt idx="706">
                  <c:v>44998</c:v>
                </c:pt>
                <c:pt idx="707">
                  <c:v>44999</c:v>
                </c:pt>
                <c:pt idx="708">
                  <c:v>45000</c:v>
                </c:pt>
                <c:pt idx="709">
                  <c:v>45001</c:v>
                </c:pt>
                <c:pt idx="710">
                  <c:v>45002</c:v>
                </c:pt>
                <c:pt idx="711">
                  <c:v>45005</c:v>
                </c:pt>
                <c:pt idx="712">
                  <c:v>45006</c:v>
                </c:pt>
                <c:pt idx="713">
                  <c:v>45007</c:v>
                </c:pt>
                <c:pt idx="714">
                  <c:v>45008</c:v>
                </c:pt>
                <c:pt idx="715">
                  <c:v>45009</c:v>
                </c:pt>
                <c:pt idx="716">
                  <c:v>45012</c:v>
                </c:pt>
                <c:pt idx="717">
                  <c:v>45013</c:v>
                </c:pt>
                <c:pt idx="718">
                  <c:v>45014</c:v>
                </c:pt>
                <c:pt idx="719">
                  <c:v>45016</c:v>
                </c:pt>
                <c:pt idx="720">
                  <c:v>45019</c:v>
                </c:pt>
                <c:pt idx="721">
                  <c:v>45021</c:v>
                </c:pt>
                <c:pt idx="722">
                  <c:v>45022</c:v>
                </c:pt>
                <c:pt idx="723">
                  <c:v>45026</c:v>
                </c:pt>
                <c:pt idx="724">
                  <c:v>45027</c:v>
                </c:pt>
                <c:pt idx="725">
                  <c:v>45028</c:v>
                </c:pt>
                <c:pt idx="726">
                  <c:v>45029</c:v>
                </c:pt>
                <c:pt idx="727">
                  <c:v>45033</c:v>
                </c:pt>
                <c:pt idx="728">
                  <c:v>45034</c:v>
                </c:pt>
                <c:pt idx="729">
                  <c:v>45035</c:v>
                </c:pt>
                <c:pt idx="730">
                  <c:v>45036</c:v>
                </c:pt>
                <c:pt idx="731">
                  <c:v>45037</c:v>
                </c:pt>
                <c:pt idx="732">
                  <c:v>45040</c:v>
                </c:pt>
                <c:pt idx="733">
                  <c:v>45041</c:v>
                </c:pt>
                <c:pt idx="734">
                  <c:v>45042</c:v>
                </c:pt>
                <c:pt idx="735">
                  <c:v>45043</c:v>
                </c:pt>
                <c:pt idx="736">
                  <c:v>45044</c:v>
                </c:pt>
                <c:pt idx="737">
                  <c:v>45048</c:v>
                </c:pt>
                <c:pt idx="738">
                  <c:v>45049</c:v>
                </c:pt>
                <c:pt idx="739">
                  <c:v>45050</c:v>
                </c:pt>
                <c:pt idx="740">
                  <c:v>45051</c:v>
                </c:pt>
                <c:pt idx="741">
                  <c:v>45054</c:v>
                </c:pt>
                <c:pt idx="742">
                  <c:v>45055</c:v>
                </c:pt>
                <c:pt idx="743">
                  <c:v>45056</c:v>
                </c:pt>
                <c:pt idx="744">
                  <c:v>45057</c:v>
                </c:pt>
                <c:pt idx="745">
                  <c:v>45058</c:v>
                </c:pt>
                <c:pt idx="746">
                  <c:v>45061</c:v>
                </c:pt>
                <c:pt idx="747">
                  <c:v>45062</c:v>
                </c:pt>
                <c:pt idx="748">
                  <c:v>45063</c:v>
                </c:pt>
                <c:pt idx="749">
                  <c:v>45064</c:v>
                </c:pt>
                <c:pt idx="750">
                  <c:v>45065</c:v>
                </c:pt>
                <c:pt idx="751">
                  <c:v>45068</c:v>
                </c:pt>
                <c:pt idx="752">
                  <c:v>45069</c:v>
                </c:pt>
                <c:pt idx="753">
                  <c:v>45070</c:v>
                </c:pt>
                <c:pt idx="754">
                  <c:v>45071</c:v>
                </c:pt>
                <c:pt idx="755">
                  <c:v>45072</c:v>
                </c:pt>
                <c:pt idx="756">
                  <c:v>45075</c:v>
                </c:pt>
              </c:numCache>
            </c:numRef>
          </c:cat>
          <c:val>
            <c:numRef>
              <c:f>ESTMO_0001_Historical!$B$2:$B$758</c:f>
              <c:numCache>
                <c:formatCode>General</c:formatCode>
                <c:ptCount val="757"/>
                <c:pt idx="0">
                  <c:v>100</c:v>
                </c:pt>
                <c:pt idx="1">
                  <c:v>99.93</c:v>
                </c:pt>
                <c:pt idx="2">
                  <c:v>100.46</c:v>
                </c:pt>
                <c:pt idx="3">
                  <c:v>101.69</c:v>
                </c:pt>
                <c:pt idx="4">
                  <c:v>101.89</c:v>
                </c:pt>
                <c:pt idx="5">
                  <c:v>100.84</c:v>
                </c:pt>
                <c:pt idx="6">
                  <c:v>101.21</c:v>
                </c:pt>
                <c:pt idx="7">
                  <c:v>102.01</c:v>
                </c:pt>
                <c:pt idx="8">
                  <c:v>104.29</c:v>
                </c:pt>
                <c:pt idx="9">
                  <c:v>104.73</c:v>
                </c:pt>
                <c:pt idx="10">
                  <c:v>104.08</c:v>
                </c:pt>
                <c:pt idx="11">
                  <c:v>102.56</c:v>
                </c:pt>
                <c:pt idx="12">
                  <c:v>103.47</c:v>
                </c:pt>
                <c:pt idx="13">
                  <c:v>106.77</c:v>
                </c:pt>
                <c:pt idx="14">
                  <c:v>108.32</c:v>
                </c:pt>
                <c:pt idx="15">
                  <c:v>110.35</c:v>
                </c:pt>
                <c:pt idx="16">
                  <c:v>110.97</c:v>
                </c:pt>
                <c:pt idx="17">
                  <c:v>110.69</c:v>
                </c:pt>
                <c:pt idx="18">
                  <c:v>111.38</c:v>
                </c:pt>
                <c:pt idx="19">
                  <c:v>110.99</c:v>
                </c:pt>
                <c:pt idx="20">
                  <c:v>109.3</c:v>
                </c:pt>
                <c:pt idx="21">
                  <c:v>112.15</c:v>
                </c:pt>
                <c:pt idx="22">
                  <c:v>111.82</c:v>
                </c:pt>
                <c:pt idx="23">
                  <c:v>112.18</c:v>
                </c:pt>
                <c:pt idx="24">
                  <c:v>113.45</c:v>
                </c:pt>
                <c:pt idx="25">
                  <c:v>115.21</c:v>
                </c:pt>
                <c:pt idx="26">
                  <c:v>116.81</c:v>
                </c:pt>
                <c:pt idx="27">
                  <c:v>118.01</c:v>
                </c:pt>
                <c:pt idx="28">
                  <c:v>119.88</c:v>
                </c:pt>
                <c:pt idx="29">
                  <c:v>122.18</c:v>
                </c:pt>
                <c:pt idx="30">
                  <c:v>124.8</c:v>
                </c:pt>
                <c:pt idx="31">
                  <c:v>121.82</c:v>
                </c:pt>
                <c:pt idx="32">
                  <c:v>120.56</c:v>
                </c:pt>
                <c:pt idx="33">
                  <c:v>119.32</c:v>
                </c:pt>
                <c:pt idx="34">
                  <c:v>117.84</c:v>
                </c:pt>
                <c:pt idx="35">
                  <c:v>116.61</c:v>
                </c:pt>
                <c:pt idx="36">
                  <c:v>116.2</c:v>
                </c:pt>
                <c:pt idx="37">
                  <c:v>117.03</c:v>
                </c:pt>
                <c:pt idx="38">
                  <c:v>119.98</c:v>
                </c:pt>
                <c:pt idx="39">
                  <c:v>119.98</c:v>
                </c:pt>
                <c:pt idx="40">
                  <c:v>120.87</c:v>
                </c:pt>
                <c:pt idx="41">
                  <c:v>119.34</c:v>
                </c:pt>
                <c:pt idx="42">
                  <c:v>118.9</c:v>
                </c:pt>
                <c:pt idx="43">
                  <c:v>119.25</c:v>
                </c:pt>
                <c:pt idx="44">
                  <c:v>118.47</c:v>
                </c:pt>
                <c:pt idx="45">
                  <c:v>116.94</c:v>
                </c:pt>
                <c:pt idx="46">
                  <c:v>117.15</c:v>
                </c:pt>
                <c:pt idx="47">
                  <c:v>117.58</c:v>
                </c:pt>
                <c:pt idx="48">
                  <c:v>119.72</c:v>
                </c:pt>
                <c:pt idx="49">
                  <c:v>120.15</c:v>
                </c:pt>
                <c:pt idx="50">
                  <c:v>119.48</c:v>
                </c:pt>
                <c:pt idx="51">
                  <c:v>119.68</c:v>
                </c:pt>
                <c:pt idx="52">
                  <c:v>119.52</c:v>
                </c:pt>
                <c:pt idx="53">
                  <c:v>121.42</c:v>
                </c:pt>
                <c:pt idx="54">
                  <c:v>120.02</c:v>
                </c:pt>
                <c:pt idx="55">
                  <c:v>119.76</c:v>
                </c:pt>
                <c:pt idx="56">
                  <c:v>120.36</c:v>
                </c:pt>
                <c:pt idx="57">
                  <c:v>121.29</c:v>
                </c:pt>
                <c:pt idx="58">
                  <c:v>123.4</c:v>
                </c:pt>
                <c:pt idx="59">
                  <c:v>124.24</c:v>
                </c:pt>
                <c:pt idx="60">
                  <c:v>124.17</c:v>
                </c:pt>
                <c:pt idx="61">
                  <c:v>123.52</c:v>
                </c:pt>
                <c:pt idx="62">
                  <c:v>125.76</c:v>
                </c:pt>
                <c:pt idx="63">
                  <c:v>127.65</c:v>
                </c:pt>
                <c:pt idx="64">
                  <c:v>129.34</c:v>
                </c:pt>
                <c:pt idx="65">
                  <c:v>128.86000000000001</c:v>
                </c:pt>
                <c:pt idx="66">
                  <c:v>128.72</c:v>
                </c:pt>
                <c:pt idx="67">
                  <c:v>129.34</c:v>
                </c:pt>
                <c:pt idx="68">
                  <c:v>127.8</c:v>
                </c:pt>
                <c:pt idx="69">
                  <c:v>126.62</c:v>
                </c:pt>
                <c:pt idx="70">
                  <c:v>127.71</c:v>
                </c:pt>
                <c:pt idx="71">
                  <c:v>127.53</c:v>
                </c:pt>
                <c:pt idx="72">
                  <c:v>127.52</c:v>
                </c:pt>
                <c:pt idx="73">
                  <c:v>129.34</c:v>
                </c:pt>
                <c:pt idx="74">
                  <c:v>133.83000000000001</c:v>
                </c:pt>
                <c:pt idx="75">
                  <c:v>134.35</c:v>
                </c:pt>
                <c:pt idx="76">
                  <c:v>134.27000000000001</c:v>
                </c:pt>
                <c:pt idx="77">
                  <c:v>134.63999999999999</c:v>
                </c:pt>
                <c:pt idx="78">
                  <c:v>134.80000000000001</c:v>
                </c:pt>
                <c:pt idx="79">
                  <c:v>129.6</c:v>
                </c:pt>
                <c:pt idx="80">
                  <c:v>130.93</c:v>
                </c:pt>
                <c:pt idx="81">
                  <c:v>134.84</c:v>
                </c:pt>
                <c:pt idx="82">
                  <c:v>137.68</c:v>
                </c:pt>
                <c:pt idx="83">
                  <c:v>134.06</c:v>
                </c:pt>
                <c:pt idx="84">
                  <c:v>132.83000000000001</c:v>
                </c:pt>
                <c:pt idx="85">
                  <c:v>132.86000000000001</c:v>
                </c:pt>
                <c:pt idx="86">
                  <c:v>133.1</c:v>
                </c:pt>
                <c:pt idx="87">
                  <c:v>134.54</c:v>
                </c:pt>
                <c:pt idx="88">
                  <c:v>135.79</c:v>
                </c:pt>
                <c:pt idx="89">
                  <c:v>143.96</c:v>
                </c:pt>
                <c:pt idx="90">
                  <c:v>148.78</c:v>
                </c:pt>
                <c:pt idx="91">
                  <c:v>149.66</c:v>
                </c:pt>
                <c:pt idx="92">
                  <c:v>150.1</c:v>
                </c:pt>
                <c:pt idx="93">
                  <c:v>152.54</c:v>
                </c:pt>
                <c:pt idx="94">
                  <c:v>147.54</c:v>
                </c:pt>
                <c:pt idx="95">
                  <c:v>146.58000000000001</c:v>
                </c:pt>
                <c:pt idx="96">
                  <c:v>146.41</c:v>
                </c:pt>
                <c:pt idx="97">
                  <c:v>145.03</c:v>
                </c:pt>
                <c:pt idx="98">
                  <c:v>148.43</c:v>
                </c:pt>
                <c:pt idx="99">
                  <c:v>153.33000000000001</c:v>
                </c:pt>
                <c:pt idx="100">
                  <c:v>152.81</c:v>
                </c:pt>
                <c:pt idx="101">
                  <c:v>153.36000000000001</c:v>
                </c:pt>
                <c:pt idx="102">
                  <c:v>153.35</c:v>
                </c:pt>
                <c:pt idx="103">
                  <c:v>156.15</c:v>
                </c:pt>
                <c:pt idx="104">
                  <c:v>155.41999999999999</c:v>
                </c:pt>
                <c:pt idx="105">
                  <c:v>153.37</c:v>
                </c:pt>
                <c:pt idx="106">
                  <c:v>154.33000000000001</c:v>
                </c:pt>
                <c:pt idx="107">
                  <c:v>153.74</c:v>
                </c:pt>
                <c:pt idx="108">
                  <c:v>153.22999999999999</c:v>
                </c:pt>
                <c:pt idx="109">
                  <c:v>154.57</c:v>
                </c:pt>
                <c:pt idx="110">
                  <c:v>154.38999999999999</c:v>
                </c:pt>
                <c:pt idx="111">
                  <c:v>150.99</c:v>
                </c:pt>
                <c:pt idx="112">
                  <c:v>152.38</c:v>
                </c:pt>
                <c:pt idx="113">
                  <c:v>151.16999999999999</c:v>
                </c:pt>
                <c:pt idx="114">
                  <c:v>150.18</c:v>
                </c:pt>
                <c:pt idx="115">
                  <c:v>151.36000000000001</c:v>
                </c:pt>
                <c:pt idx="116">
                  <c:v>151.68</c:v>
                </c:pt>
                <c:pt idx="117">
                  <c:v>151.18</c:v>
                </c:pt>
                <c:pt idx="118">
                  <c:v>151.34</c:v>
                </c:pt>
                <c:pt idx="119">
                  <c:v>153.35</c:v>
                </c:pt>
                <c:pt idx="120">
                  <c:v>152.59</c:v>
                </c:pt>
                <c:pt idx="121">
                  <c:v>153.41</c:v>
                </c:pt>
                <c:pt idx="122">
                  <c:v>153.82</c:v>
                </c:pt>
                <c:pt idx="123">
                  <c:v>152.38</c:v>
                </c:pt>
                <c:pt idx="124">
                  <c:v>151.91999999999999</c:v>
                </c:pt>
                <c:pt idx="125">
                  <c:v>152.11000000000001</c:v>
                </c:pt>
                <c:pt idx="126">
                  <c:v>154.94</c:v>
                </c:pt>
                <c:pt idx="127">
                  <c:v>153.97</c:v>
                </c:pt>
                <c:pt idx="128">
                  <c:v>155.88999999999999</c:v>
                </c:pt>
                <c:pt idx="129">
                  <c:v>150.6</c:v>
                </c:pt>
                <c:pt idx="130">
                  <c:v>152.97</c:v>
                </c:pt>
                <c:pt idx="131">
                  <c:v>154.86000000000001</c:v>
                </c:pt>
                <c:pt idx="132">
                  <c:v>155.74</c:v>
                </c:pt>
                <c:pt idx="133">
                  <c:v>157.22999999999999</c:v>
                </c:pt>
                <c:pt idx="134">
                  <c:v>155.91999999999999</c:v>
                </c:pt>
                <c:pt idx="135">
                  <c:v>156.59</c:v>
                </c:pt>
                <c:pt idx="136">
                  <c:v>159.97999999999999</c:v>
                </c:pt>
                <c:pt idx="137">
                  <c:v>163.01</c:v>
                </c:pt>
                <c:pt idx="138">
                  <c:v>165.05</c:v>
                </c:pt>
                <c:pt idx="139">
                  <c:v>162.19</c:v>
                </c:pt>
                <c:pt idx="140">
                  <c:v>161.94999999999999</c:v>
                </c:pt>
                <c:pt idx="141">
                  <c:v>165.87</c:v>
                </c:pt>
                <c:pt idx="142">
                  <c:v>166.97</c:v>
                </c:pt>
                <c:pt idx="143">
                  <c:v>168.31</c:v>
                </c:pt>
                <c:pt idx="144">
                  <c:v>167.82</c:v>
                </c:pt>
                <c:pt idx="145">
                  <c:v>167.82</c:v>
                </c:pt>
                <c:pt idx="146">
                  <c:v>169.47</c:v>
                </c:pt>
                <c:pt idx="147">
                  <c:v>167.79</c:v>
                </c:pt>
                <c:pt idx="148">
                  <c:v>167.1</c:v>
                </c:pt>
                <c:pt idx="149">
                  <c:v>167.51</c:v>
                </c:pt>
                <c:pt idx="150">
                  <c:v>169.35</c:v>
                </c:pt>
                <c:pt idx="151">
                  <c:v>169.07</c:v>
                </c:pt>
                <c:pt idx="152">
                  <c:v>168.47</c:v>
                </c:pt>
                <c:pt idx="153">
                  <c:v>168.91</c:v>
                </c:pt>
                <c:pt idx="154">
                  <c:v>168.62</c:v>
                </c:pt>
                <c:pt idx="155">
                  <c:v>168.65</c:v>
                </c:pt>
                <c:pt idx="156">
                  <c:v>163.47999999999999</c:v>
                </c:pt>
                <c:pt idx="157">
                  <c:v>167.29</c:v>
                </c:pt>
                <c:pt idx="158">
                  <c:v>171.99</c:v>
                </c:pt>
                <c:pt idx="159">
                  <c:v>171.46</c:v>
                </c:pt>
                <c:pt idx="160">
                  <c:v>171.86</c:v>
                </c:pt>
                <c:pt idx="161">
                  <c:v>171.65</c:v>
                </c:pt>
                <c:pt idx="162">
                  <c:v>172.99</c:v>
                </c:pt>
                <c:pt idx="163">
                  <c:v>174.42</c:v>
                </c:pt>
                <c:pt idx="164">
                  <c:v>174.66</c:v>
                </c:pt>
                <c:pt idx="165">
                  <c:v>176.08</c:v>
                </c:pt>
                <c:pt idx="166">
                  <c:v>176.91</c:v>
                </c:pt>
                <c:pt idx="167">
                  <c:v>175.49</c:v>
                </c:pt>
                <c:pt idx="168">
                  <c:v>174.87</c:v>
                </c:pt>
                <c:pt idx="169">
                  <c:v>175.08</c:v>
                </c:pt>
                <c:pt idx="170">
                  <c:v>175.15</c:v>
                </c:pt>
                <c:pt idx="171">
                  <c:v>175.21</c:v>
                </c:pt>
                <c:pt idx="172">
                  <c:v>175.02</c:v>
                </c:pt>
                <c:pt idx="173">
                  <c:v>176.08</c:v>
                </c:pt>
                <c:pt idx="174">
                  <c:v>174.18</c:v>
                </c:pt>
                <c:pt idx="175">
                  <c:v>170.45</c:v>
                </c:pt>
                <c:pt idx="176">
                  <c:v>173.58</c:v>
                </c:pt>
                <c:pt idx="177">
                  <c:v>176.79</c:v>
                </c:pt>
                <c:pt idx="178">
                  <c:v>176.79</c:v>
                </c:pt>
                <c:pt idx="179">
                  <c:v>176.99</c:v>
                </c:pt>
                <c:pt idx="180">
                  <c:v>176.09</c:v>
                </c:pt>
                <c:pt idx="181">
                  <c:v>176.24</c:v>
                </c:pt>
                <c:pt idx="182">
                  <c:v>173.68</c:v>
                </c:pt>
                <c:pt idx="183">
                  <c:v>170.68</c:v>
                </c:pt>
                <c:pt idx="184">
                  <c:v>173.51</c:v>
                </c:pt>
                <c:pt idx="185">
                  <c:v>175.45</c:v>
                </c:pt>
                <c:pt idx="186">
                  <c:v>174.94</c:v>
                </c:pt>
                <c:pt idx="187">
                  <c:v>176.64</c:v>
                </c:pt>
                <c:pt idx="188">
                  <c:v>176.14</c:v>
                </c:pt>
                <c:pt idx="189">
                  <c:v>176.7</c:v>
                </c:pt>
                <c:pt idx="190">
                  <c:v>176.17</c:v>
                </c:pt>
                <c:pt idx="191">
                  <c:v>178.03</c:v>
                </c:pt>
                <c:pt idx="192">
                  <c:v>177.1</c:v>
                </c:pt>
                <c:pt idx="193">
                  <c:v>177.59</c:v>
                </c:pt>
                <c:pt idx="194">
                  <c:v>179.67</c:v>
                </c:pt>
                <c:pt idx="195">
                  <c:v>182.35</c:v>
                </c:pt>
                <c:pt idx="196">
                  <c:v>181.71</c:v>
                </c:pt>
                <c:pt idx="197">
                  <c:v>182.34</c:v>
                </c:pt>
                <c:pt idx="198">
                  <c:v>181.38</c:v>
                </c:pt>
                <c:pt idx="199">
                  <c:v>179.82</c:v>
                </c:pt>
                <c:pt idx="200">
                  <c:v>179.32</c:v>
                </c:pt>
                <c:pt idx="201">
                  <c:v>180.14</c:v>
                </c:pt>
                <c:pt idx="202">
                  <c:v>180.96</c:v>
                </c:pt>
                <c:pt idx="203">
                  <c:v>180.94</c:v>
                </c:pt>
                <c:pt idx="204">
                  <c:v>181.95</c:v>
                </c:pt>
                <c:pt idx="205">
                  <c:v>185.58</c:v>
                </c:pt>
                <c:pt idx="206">
                  <c:v>192.39</c:v>
                </c:pt>
                <c:pt idx="207">
                  <c:v>194.77</c:v>
                </c:pt>
                <c:pt idx="208">
                  <c:v>190.88</c:v>
                </c:pt>
                <c:pt idx="209">
                  <c:v>191.11</c:v>
                </c:pt>
                <c:pt idx="210">
                  <c:v>190.07</c:v>
                </c:pt>
                <c:pt idx="211">
                  <c:v>193.84</c:v>
                </c:pt>
                <c:pt idx="212">
                  <c:v>195.33</c:v>
                </c:pt>
                <c:pt idx="213">
                  <c:v>194.89</c:v>
                </c:pt>
                <c:pt idx="214">
                  <c:v>195.5</c:v>
                </c:pt>
                <c:pt idx="215">
                  <c:v>190.57</c:v>
                </c:pt>
                <c:pt idx="216">
                  <c:v>190.09</c:v>
                </c:pt>
                <c:pt idx="217">
                  <c:v>191.71</c:v>
                </c:pt>
                <c:pt idx="218">
                  <c:v>195.35</c:v>
                </c:pt>
                <c:pt idx="219">
                  <c:v>199.21</c:v>
                </c:pt>
                <c:pt idx="220">
                  <c:v>197.88</c:v>
                </c:pt>
                <c:pt idx="221">
                  <c:v>193.46</c:v>
                </c:pt>
                <c:pt idx="222">
                  <c:v>197.12</c:v>
                </c:pt>
                <c:pt idx="223">
                  <c:v>199.9</c:v>
                </c:pt>
                <c:pt idx="224">
                  <c:v>203.4</c:v>
                </c:pt>
                <c:pt idx="225">
                  <c:v>209.55</c:v>
                </c:pt>
                <c:pt idx="226">
                  <c:v>212.86</c:v>
                </c:pt>
                <c:pt idx="227">
                  <c:v>214.02</c:v>
                </c:pt>
                <c:pt idx="228">
                  <c:v>214.3</c:v>
                </c:pt>
                <c:pt idx="229">
                  <c:v>210</c:v>
                </c:pt>
                <c:pt idx="230">
                  <c:v>211.27</c:v>
                </c:pt>
                <c:pt idx="231">
                  <c:v>201.02</c:v>
                </c:pt>
                <c:pt idx="232">
                  <c:v>201.56</c:v>
                </c:pt>
                <c:pt idx="233">
                  <c:v>203.82</c:v>
                </c:pt>
                <c:pt idx="234">
                  <c:v>206.94</c:v>
                </c:pt>
                <c:pt idx="235">
                  <c:v>205.32</c:v>
                </c:pt>
                <c:pt idx="236">
                  <c:v>206.19</c:v>
                </c:pt>
                <c:pt idx="237">
                  <c:v>211.03</c:v>
                </c:pt>
                <c:pt idx="238">
                  <c:v>213.06</c:v>
                </c:pt>
                <c:pt idx="239">
                  <c:v>215.38</c:v>
                </c:pt>
                <c:pt idx="240">
                  <c:v>218.03</c:v>
                </c:pt>
                <c:pt idx="241">
                  <c:v>218.64</c:v>
                </c:pt>
                <c:pt idx="242">
                  <c:v>219.12</c:v>
                </c:pt>
                <c:pt idx="243">
                  <c:v>216.37</c:v>
                </c:pt>
                <c:pt idx="244">
                  <c:v>220.23</c:v>
                </c:pt>
                <c:pt idx="245">
                  <c:v>220.69</c:v>
                </c:pt>
                <c:pt idx="246">
                  <c:v>222.13</c:v>
                </c:pt>
                <c:pt idx="247">
                  <c:v>223.33</c:v>
                </c:pt>
                <c:pt idx="248">
                  <c:v>223.68</c:v>
                </c:pt>
                <c:pt idx="249">
                  <c:v>224.41</c:v>
                </c:pt>
                <c:pt idx="250">
                  <c:v>225.56</c:v>
                </c:pt>
                <c:pt idx="251">
                  <c:v>224.64</c:v>
                </c:pt>
                <c:pt idx="252">
                  <c:v>217.02</c:v>
                </c:pt>
                <c:pt idx="253">
                  <c:v>220.92</c:v>
                </c:pt>
                <c:pt idx="254">
                  <c:v>224.67</c:v>
                </c:pt>
                <c:pt idx="255">
                  <c:v>226.59</c:v>
                </c:pt>
                <c:pt idx="256">
                  <c:v>226.52</c:v>
                </c:pt>
                <c:pt idx="257">
                  <c:v>230.19</c:v>
                </c:pt>
                <c:pt idx="258">
                  <c:v>231.52</c:v>
                </c:pt>
                <c:pt idx="259">
                  <c:v>227.86</c:v>
                </c:pt>
                <c:pt idx="260">
                  <c:v>227.55</c:v>
                </c:pt>
                <c:pt idx="261">
                  <c:v>228.03</c:v>
                </c:pt>
                <c:pt idx="262">
                  <c:v>228.31</c:v>
                </c:pt>
                <c:pt idx="263">
                  <c:v>230.1</c:v>
                </c:pt>
                <c:pt idx="264">
                  <c:v>234.14</c:v>
                </c:pt>
                <c:pt idx="265">
                  <c:v>237</c:v>
                </c:pt>
                <c:pt idx="266">
                  <c:v>238.16</c:v>
                </c:pt>
                <c:pt idx="267">
                  <c:v>239.44</c:v>
                </c:pt>
                <c:pt idx="268">
                  <c:v>242.56</c:v>
                </c:pt>
                <c:pt idx="269">
                  <c:v>246.22</c:v>
                </c:pt>
                <c:pt idx="270">
                  <c:v>243.55</c:v>
                </c:pt>
                <c:pt idx="271">
                  <c:v>245.56</c:v>
                </c:pt>
                <c:pt idx="272">
                  <c:v>247.12</c:v>
                </c:pt>
                <c:pt idx="273">
                  <c:v>244.93</c:v>
                </c:pt>
                <c:pt idx="274">
                  <c:v>243.66</c:v>
                </c:pt>
                <c:pt idx="275">
                  <c:v>240.33</c:v>
                </c:pt>
                <c:pt idx="276">
                  <c:v>236.22</c:v>
                </c:pt>
                <c:pt idx="277">
                  <c:v>233.05</c:v>
                </c:pt>
                <c:pt idx="278">
                  <c:v>235.38</c:v>
                </c:pt>
                <c:pt idx="279">
                  <c:v>238.83</c:v>
                </c:pt>
                <c:pt idx="280">
                  <c:v>236.67</c:v>
                </c:pt>
                <c:pt idx="281">
                  <c:v>235.82</c:v>
                </c:pt>
                <c:pt idx="282">
                  <c:v>236.41</c:v>
                </c:pt>
                <c:pt idx="283">
                  <c:v>237.48</c:v>
                </c:pt>
                <c:pt idx="284">
                  <c:v>236.94</c:v>
                </c:pt>
                <c:pt idx="285">
                  <c:v>237.64</c:v>
                </c:pt>
                <c:pt idx="286">
                  <c:v>237.08</c:v>
                </c:pt>
                <c:pt idx="287">
                  <c:v>235.17</c:v>
                </c:pt>
                <c:pt idx="288">
                  <c:v>234.2</c:v>
                </c:pt>
                <c:pt idx="289">
                  <c:v>235.9</c:v>
                </c:pt>
                <c:pt idx="290">
                  <c:v>235.6</c:v>
                </c:pt>
                <c:pt idx="291">
                  <c:v>236.54</c:v>
                </c:pt>
                <c:pt idx="292">
                  <c:v>237.56</c:v>
                </c:pt>
                <c:pt idx="293">
                  <c:v>238.51</c:v>
                </c:pt>
                <c:pt idx="294">
                  <c:v>238.42</c:v>
                </c:pt>
                <c:pt idx="295">
                  <c:v>238.35</c:v>
                </c:pt>
                <c:pt idx="296">
                  <c:v>241.25</c:v>
                </c:pt>
                <c:pt idx="297">
                  <c:v>246.06</c:v>
                </c:pt>
                <c:pt idx="298">
                  <c:v>242.76</c:v>
                </c:pt>
                <c:pt idx="299">
                  <c:v>241.27</c:v>
                </c:pt>
                <c:pt idx="300">
                  <c:v>245.51</c:v>
                </c:pt>
                <c:pt idx="301">
                  <c:v>247.12</c:v>
                </c:pt>
                <c:pt idx="302">
                  <c:v>246.35</c:v>
                </c:pt>
                <c:pt idx="303">
                  <c:v>243.2</c:v>
                </c:pt>
                <c:pt idx="304">
                  <c:v>245.39</c:v>
                </c:pt>
                <c:pt idx="305">
                  <c:v>243.87</c:v>
                </c:pt>
                <c:pt idx="306">
                  <c:v>243.57</c:v>
                </c:pt>
                <c:pt idx="307">
                  <c:v>248.17</c:v>
                </c:pt>
                <c:pt idx="308">
                  <c:v>248.53</c:v>
                </c:pt>
                <c:pt idx="309">
                  <c:v>247.82</c:v>
                </c:pt>
                <c:pt idx="310">
                  <c:v>248.4</c:v>
                </c:pt>
                <c:pt idx="311">
                  <c:v>248.15</c:v>
                </c:pt>
                <c:pt idx="312">
                  <c:v>246.69</c:v>
                </c:pt>
                <c:pt idx="313">
                  <c:v>244.52</c:v>
                </c:pt>
                <c:pt idx="314">
                  <c:v>243.86</c:v>
                </c:pt>
                <c:pt idx="315">
                  <c:v>248.01</c:v>
                </c:pt>
                <c:pt idx="316">
                  <c:v>250.82</c:v>
                </c:pt>
                <c:pt idx="317">
                  <c:v>249.81</c:v>
                </c:pt>
                <c:pt idx="318">
                  <c:v>250.44</c:v>
                </c:pt>
                <c:pt idx="319">
                  <c:v>249.41</c:v>
                </c:pt>
                <c:pt idx="320">
                  <c:v>243.53</c:v>
                </c:pt>
                <c:pt idx="321">
                  <c:v>239.71</c:v>
                </c:pt>
                <c:pt idx="322">
                  <c:v>245.07</c:v>
                </c:pt>
                <c:pt idx="323">
                  <c:v>245.52</c:v>
                </c:pt>
                <c:pt idx="324">
                  <c:v>245.95</c:v>
                </c:pt>
                <c:pt idx="325">
                  <c:v>247.06</c:v>
                </c:pt>
                <c:pt idx="326">
                  <c:v>251.87</c:v>
                </c:pt>
                <c:pt idx="327">
                  <c:v>256.25</c:v>
                </c:pt>
                <c:pt idx="328">
                  <c:v>255.42</c:v>
                </c:pt>
                <c:pt idx="329">
                  <c:v>255.91</c:v>
                </c:pt>
                <c:pt idx="330">
                  <c:v>254.2</c:v>
                </c:pt>
                <c:pt idx="331">
                  <c:v>254.07</c:v>
                </c:pt>
                <c:pt idx="332">
                  <c:v>254.73</c:v>
                </c:pt>
                <c:pt idx="333">
                  <c:v>254.25</c:v>
                </c:pt>
                <c:pt idx="334">
                  <c:v>254.66</c:v>
                </c:pt>
                <c:pt idx="335">
                  <c:v>252.62</c:v>
                </c:pt>
                <c:pt idx="336">
                  <c:v>253.37</c:v>
                </c:pt>
                <c:pt idx="337">
                  <c:v>254.98</c:v>
                </c:pt>
                <c:pt idx="338">
                  <c:v>253.49</c:v>
                </c:pt>
                <c:pt idx="339">
                  <c:v>250.18</c:v>
                </c:pt>
                <c:pt idx="340">
                  <c:v>243.2</c:v>
                </c:pt>
                <c:pt idx="341">
                  <c:v>243.25</c:v>
                </c:pt>
                <c:pt idx="342">
                  <c:v>244.9</c:v>
                </c:pt>
                <c:pt idx="343">
                  <c:v>247.12</c:v>
                </c:pt>
                <c:pt idx="344">
                  <c:v>246.94</c:v>
                </c:pt>
                <c:pt idx="345">
                  <c:v>243.12</c:v>
                </c:pt>
                <c:pt idx="346">
                  <c:v>241.53</c:v>
                </c:pt>
                <c:pt idx="347">
                  <c:v>244.93</c:v>
                </c:pt>
                <c:pt idx="348">
                  <c:v>246.86</c:v>
                </c:pt>
                <c:pt idx="349">
                  <c:v>245.45</c:v>
                </c:pt>
                <c:pt idx="350">
                  <c:v>249.57</c:v>
                </c:pt>
                <c:pt idx="351">
                  <c:v>251.54</c:v>
                </c:pt>
                <c:pt idx="352">
                  <c:v>250.48</c:v>
                </c:pt>
                <c:pt idx="353">
                  <c:v>253.88</c:v>
                </c:pt>
                <c:pt idx="354">
                  <c:v>259.57</c:v>
                </c:pt>
                <c:pt idx="355">
                  <c:v>263.20999999999998</c:v>
                </c:pt>
                <c:pt idx="356">
                  <c:v>262.44</c:v>
                </c:pt>
                <c:pt idx="357">
                  <c:v>264.52999999999997</c:v>
                </c:pt>
                <c:pt idx="358">
                  <c:v>269.82</c:v>
                </c:pt>
                <c:pt idx="359">
                  <c:v>270.2</c:v>
                </c:pt>
                <c:pt idx="360">
                  <c:v>270.81</c:v>
                </c:pt>
                <c:pt idx="361">
                  <c:v>264.45</c:v>
                </c:pt>
                <c:pt idx="362">
                  <c:v>260.25</c:v>
                </c:pt>
                <c:pt idx="363">
                  <c:v>256.39999999999998</c:v>
                </c:pt>
                <c:pt idx="364">
                  <c:v>257.81</c:v>
                </c:pt>
                <c:pt idx="365">
                  <c:v>259.81</c:v>
                </c:pt>
                <c:pt idx="366">
                  <c:v>261.36</c:v>
                </c:pt>
                <c:pt idx="367">
                  <c:v>255.86</c:v>
                </c:pt>
                <c:pt idx="368">
                  <c:v>255.54</c:v>
                </c:pt>
                <c:pt idx="369">
                  <c:v>260.52999999999997</c:v>
                </c:pt>
                <c:pt idx="370">
                  <c:v>263.12</c:v>
                </c:pt>
                <c:pt idx="371">
                  <c:v>259.06</c:v>
                </c:pt>
                <c:pt idx="372">
                  <c:v>269.87</c:v>
                </c:pt>
                <c:pt idx="373">
                  <c:v>272.60000000000002</c:v>
                </c:pt>
                <c:pt idx="374">
                  <c:v>274.39999999999998</c:v>
                </c:pt>
                <c:pt idx="375">
                  <c:v>274.63</c:v>
                </c:pt>
                <c:pt idx="376">
                  <c:v>279.20999999999998</c:v>
                </c:pt>
                <c:pt idx="377">
                  <c:v>283.52</c:v>
                </c:pt>
                <c:pt idx="378">
                  <c:v>284.69</c:v>
                </c:pt>
                <c:pt idx="379">
                  <c:v>286.36</c:v>
                </c:pt>
                <c:pt idx="380">
                  <c:v>281.14999999999998</c:v>
                </c:pt>
                <c:pt idx="381">
                  <c:v>276.39</c:v>
                </c:pt>
                <c:pt idx="382">
                  <c:v>282.75</c:v>
                </c:pt>
                <c:pt idx="383">
                  <c:v>280.8</c:v>
                </c:pt>
                <c:pt idx="384">
                  <c:v>282.35000000000002</c:v>
                </c:pt>
                <c:pt idx="385">
                  <c:v>271.58999999999997</c:v>
                </c:pt>
                <c:pt idx="386">
                  <c:v>264.85000000000002</c:v>
                </c:pt>
                <c:pt idx="387">
                  <c:v>272.67</c:v>
                </c:pt>
                <c:pt idx="388">
                  <c:v>275.85000000000002</c:v>
                </c:pt>
                <c:pt idx="389">
                  <c:v>278.48</c:v>
                </c:pt>
                <c:pt idx="390">
                  <c:v>279.95999999999998</c:v>
                </c:pt>
                <c:pt idx="391">
                  <c:v>274.64</c:v>
                </c:pt>
                <c:pt idx="392">
                  <c:v>276.95999999999998</c:v>
                </c:pt>
                <c:pt idx="393">
                  <c:v>281.89999999999998</c:v>
                </c:pt>
                <c:pt idx="394">
                  <c:v>283.37</c:v>
                </c:pt>
                <c:pt idx="395">
                  <c:v>289.39</c:v>
                </c:pt>
                <c:pt idx="396">
                  <c:v>288.2</c:v>
                </c:pt>
                <c:pt idx="397">
                  <c:v>287.27</c:v>
                </c:pt>
                <c:pt idx="398">
                  <c:v>282.41000000000003</c:v>
                </c:pt>
                <c:pt idx="399">
                  <c:v>283.3</c:v>
                </c:pt>
                <c:pt idx="400">
                  <c:v>277.54000000000002</c:v>
                </c:pt>
                <c:pt idx="401">
                  <c:v>266.67</c:v>
                </c:pt>
                <c:pt idx="402">
                  <c:v>273.70999999999998</c:v>
                </c:pt>
                <c:pt idx="403">
                  <c:v>281.02999999999997</c:v>
                </c:pt>
                <c:pt idx="404">
                  <c:v>279.58</c:v>
                </c:pt>
                <c:pt idx="405">
                  <c:v>274.39</c:v>
                </c:pt>
                <c:pt idx="406">
                  <c:v>272.95</c:v>
                </c:pt>
                <c:pt idx="407">
                  <c:v>278.64999999999998</c:v>
                </c:pt>
                <c:pt idx="408">
                  <c:v>278.77999999999997</c:v>
                </c:pt>
                <c:pt idx="409">
                  <c:v>280.02999999999997</c:v>
                </c:pt>
                <c:pt idx="410">
                  <c:v>285.27999999999997</c:v>
                </c:pt>
                <c:pt idx="411">
                  <c:v>286.5</c:v>
                </c:pt>
                <c:pt idx="412">
                  <c:v>286.97000000000003</c:v>
                </c:pt>
                <c:pt idx="413">
                  <c:v>286.17</c:v>
                </c:pt>
                <c:pt idx="414">
                  <c:v>285.14</c:v>
                </c:pt>
                <c:pt idx="415">
                  <c:v>288.22000000000003</c:v>
                </c:pt>
                <c:pt idx="416">
                  <c:v>290.33999999999997</c:v>
                </c:pt>
                <c:pt idx="417">
                  <c:v>289.77</c:v>
                </c:pt>
                <c:pt idx="418">
                  <c:v>291.55</c:v>
                </c:pt>
                <c:pt idx="419">
                  <c:v>296.91000000000003</c:v>
                </c:pt>
                <c:pt idx="420">
                  <c:v>295.91000000000003</c:v>
                </c:pt>
                <c:pt idx="421">
                  <c:v>296.3</c:v>
                </c:pt>
                <c:pt idx="422">
                  <c:v>291.89999999999998</c:v>
                </c:pt>
                <c:pt idx="423">
                  <c:v>293.27</c:v>
                </c:pt>
                <c:pt idx="424">
                  <c:v>293.08</c:v>
                </c:pt>
                <c:pt idx="425">
                  <c:v>286.42</c:v>
                </c:pt>
                <c:pt idx="426">
                  <c:v>276.87</c:v>
                </c:pt>
                <c:pt idx="427">
                  <c:v>277.93</c:v>
                </c:pt>
                <c:pt idx="428">
                  <c:v>274.58999999999997</c:v>
                </c:pt>
                <c:pt idx="429">
                  <c:v>274.85000000000002</c:v>
                </c:pt>
                <c:pt idx="430">
                  <c:v>278.69</c:v>
                </c:pt>
                <c:pt idx="431">
                  <c:v>281.68</c:v>
                </c:pt>
                <c:pt idx="432">
                  <c:v>282.29000000000002</c:v>
                </c:pt>
                <c:pt idx="433">
                  <c:v>278.91000000000003</c:v>
                </c:pt>
                <c:pt idx="434">
                  <c:v>279.55</c:v>
                </c:pt>
                <c:pt idx="435">
                  <c:v>274.24</c:v>
                </c:pt>
                <c:pt idx="436">
                  <c:v>270.25</c:v>
                </c:pt>
                <c:pt idx="437">
                  <c:v>273.95999999999998</c:v>
                </c:pt>
                <c:pt idx="438">
                  <c:v>276.11</c:v>
                </c:pt>
                <c:pt idx="439">
                  <c:v>269.01</c:v>
                </c:pt>
                <c:pt idx="440">
                  <c:v>257.82</c:v>
                </c:pt>
                <c:pt idx="441">
                  <c:v>266.72000000000003</c:v>
                </c:pt>
                <c:pt idx="442">
                  <c:v>265.93</c:v>
                </c:pt>
                <c:pt idx="443">
                  <c:v>263.33999999999997</c:v>
                </c:pt>
                <c:pt idx="444">
                  <c:v>260.89999999999998</c:v>
                </c:pt>
                <c:pt idx="445">
                  <c:v>257.64</c:v>
                </c:pt>
                <c:pt idx="446">
                  <c:v>256.88</c:v>
                </c:pt>
                <c:pt idx="447">
                  <c:v>261.27</c:v>
                </c:pt>
                <c:pt idx="448">
                  <c:v>247.32</c:v>
                </c:pt>
                <c:pt idx="449">
                  <c:v>256.22000000000003</c:v>
                </c:pt>
                <c:pt idx="450">
                  <c:v>257.93</c:v>
                </c:pt>
                <c:pt idx="451">
                  <c:v>259.33999999999997</c:v>
                </c:pt>
                <c:pt idx="452">
                  <c:v>262.05</c:v>
                </c:pt>
                <c:pt idx="453">
                  <c:v>258.94</c:v>
                </c:pt>
                <c:pt idx="454">
                  <c:v>255.28</c:v>
                </c:pt>
                <c:pt idx="455">
                  <c:v>259.12</c:v>
                </c:pt>
                <c:pt idx="456">
                  <c:v>264.41000000000003</c:v>
                </c:pt>
                <c:pt idx="457">
                  <c:v>265.45999999999998</c:v>
                </c:pt>
                <c:pt idx="458">
                  <c:v>269.26</c:v>
                </c:pt>
                <c:pt idx="459">
                  <c:v>269.67</c:v>
                </c:pt>
                <c:pt idx="460">
                  <c:v>269.24</c:v>
                </c:pt>
                <c:pt idx="461">
                  <c:v>274.58</c:v>
                </c:pt>
                <c:pt idx="462">
                  <c:v>279.41000000000003</c:v>
                </c:pt>
                <c:pt idx="463">
                  <c:v>278.70999999999998</c:v>
                </c:pt>
                <c:pt idx="464">
                  <c:v>279.73</c:v>
                </c:pt>
                <c:pt idx="465">
                  <c:v>279.52</c:v>
                </c:pt>
                <c:pt idx="466">
                  <c:v>282.57</c:v>
                </c:pt>
                <c:pt idx="467">
                  <c:v>282.39</c:v>
                </c:pt>
                <c:pt idx="468">
                  <c:v>279.93</c:v>
                </c:pt>
                <c:pt idx="469">
                  <c:v>283.33</c:v>
                </c:pt>
                <c:pt idx="470">
                  <c:v>282.41000000000003</c:v>
                </c:pt>
                <c:pt idx="471">
                  <c:v>282.95999999999998</c:v>
                </c:pt>
                <c:pt idx="472">
                  <c:v>285.31</c:v>
                </c:pt>
                <c:pt idx="473">
                  <c:v>293.88</c:v>
                </c:pt>
                <c:pt idx="474">
                  <c:v>297.08999999999997</c:v>
                </c:pt>
                <c:pt idx="475">
                  <c:v>294.98</c:v>
                </c:pt>
                <c:pt idx="476">
                  <c:v>294.13</c:v>
                </c:pt>
                <c:pt idx="477">
                  <c:v>299.60000000000002</c:v>
                </c:pt>
                <c:pt idx="478">
                  <c:v>305.61</c:v>
                </c:pt>
                <c:pt idx="479">
                  <c:v>302.63</c:v>
                </c:pt>
                <c:pt idx="480">
                  <c:v>303.10000000000002</c:v>
                </c:pt>
                <c:pt idx="481">
                  <c:v>301.29000000000002</c:v>
                </c:pt>
                <c:pt idx="482">
                  <c:v>298.05</c:v>
                </c:pt>
                <c:pt idx="483">
                  <c:v>295.20999999999998</c:v>
                </c:pt>
                <c:pt idx="484">
                  <c:v>301.32</c:v>
                </c:pt>
                <c:pt idx="485">
                  <c:v>301.41000000000003</c:v>
                </c:pt>
                <c:pt idx="486">
                  <c:v>296.52999999999997</c:v>
                </c:pt>
                <c:pt idx="487">
                  <c:v>301.93</c:v>
                </c:pt>
                <c:pt idx="488">
                  <c:v>303.39999999999998</c:v>
                </c:pt>
                <c:pt idx="489">
                  <c:v>304.64999999999998</c:v>
                </c:pt>
                <c:pt idx="490">
                  <c:v>303.12</c:v>
                </c:pt>
                <c:pt idx="491">
                  <c:v>299.20999999999998</c:v>
                </c:pt>
                <c:pt idx="492">
                  <c:v>293.56</c:v>
                </c:pt>
                <c:pt idx="493">
                  <c:v>295.93</c:v>
                </c:pt>
                <c:pt idx="494">
                  <c:v>291</c:v>
                </c:pt>
                <c:pt idx="495">
                  <c:v>283.35000000000002</c:v>
                </c:pt>
                <c:pt idx="496">
                  <c:v>276.52999999999997</c:v>
                </c:pt>
                <c:pt idx="497">
                  <c:v>273.27</c:v>
                </c:pt>
                <c:pt idx="498">
                  <c:v>264.51</c:v>
                </c:pt>
                <c:pt idx="499">
                  <c:v>263.17</c:v>
                </c:pt>
                <c:pt idx="500">
                  <c:v>266.92</c:v>
                </c:pt>
                <c:pt idx="501">
                  <c:v>273.44</c:v>
                </c:pt>
                <c:pt idx="502">
                  <c:v>278.33999999999997</c:v>
                </c:pt>
                <c:pt idx="503">
                  <c:v>271.92</c:v>
                </c:pt>
                <c:pt idx="504">
                  <c:v>271.95</c:v>
                </c:pt>
                <c:pt idx="505">
                  <c:v>264.95</c:v>
                </c:pt>
                <c:pt idx="506">
                  <c:v>262.69</c:v>
                </c:pt>
                <c:pt idx="507">
                  <c:v>256.45</c:v>
                </c:pt>
                <c:pt idx="508">
                  <c:v>258.89</c:v>
                </c:pt>
                <c:pt idx="509">
                  <c:v>262.49</c:v>
                </c:pt>
                <c:pt idx="510">
                  <c:v>273.54000000000002</c:v>
                </c:pt>
                <c:pt idx="511">
                  <c:v>264.67</c:v>
                </c:pt>
                <c:pt idx="512">
                  <c:v>268.08</c:v>
                </c:pt>
                <c:pt idx="513">
                  <c:v>269.98</c:v>
                </c:pt>
                <c:pt idx="514">
                  <c:v>265.60000000000002</c:v>
                </c:pt>
                <c:pt idx="515">
                  <c:v>265.25</c:v>
                </c:pt>
                <c:pt idx="516">
                  <c:v>265.22000000000003</c:v>
                </c:pt>
                <c:pt idx="517">
                  <c:v>264.26</c:v>
                </c:pt>
                <c:pt idx="518">
                  <c:v>265.42</c:v>
                </c:pt>
                <c:pt idx="519">
                  <c:v>260.2</c:v>
                </c:pt>
                <c:pt idx="520">
                  <c:v>256.16000000000003</c:v>
                </c:pt>
                <c:pt idx="521">
                  <c:v>257.23</c:v>
                </c:pt>
                <c:pt idx="522">
                  <c:v>256.58</c:v>
                </c:pt>
                <c:pt idx="523">
                  <c:v>254.32</c:v>
                </c:pt>
                <c:pt idx="524">
                  <c:v>247.98</c:v>
                </c:pt>
                <c:pt idx="525">
                  <c:v>244</c:v>
                </c:pt>
                <c:pt idx="526">
                  <c:v>256.02999999999997</c:v>
                </c:pt>
                <c:pt idx="527">
                  <c:v>250.26</c:v>
                </c:pt>
                <c:pt idx="528">
                  <c:v>251.16</c:v>
                </c:pt>
                <c:pt idx="529">
                  <c:v>255.24</c:v>
                </c:pt>
                <c:pt idx="530">
                  <c:v>258.42</c:v>
                </c:pt>
                <c:pt idx="531">
                  <c:v>260.54000000000002</c:v>
                </c:pt>
                <c:pt idx="532">
                  <c:v>261.25</c:v>
                </c:pt>
                <c:pt idx="533">
                  <c:v>263.86</c:v>
                </c:pt>
                <c:pt idx="534">
                  <c:v>262.74</c:v>
                </c:pt>
                <c:pt idx="535">
                  <c:v>258.48</c:v>
                </c:pt>
                <c:pt idx="536">
                  <c:v>259.04000000000002</c:v>
                </c:pt>
                <c:pt idx="537">
                  <c:v>265.55</c:v>
                </c:pt>
                <c:pt idx="538">
                  <c:v>266.95999999999998</c:v>
                </c:pt>
                <c:pt idx="539">
                  <c:v>266.81</c:v>
                </c:pt>
                <c:pt idx="540">
                  <c:v>270.97000000000003</c:v>
                </c:pt>
                <c:pt idx="541">
                  <c:v>269.38</c:v>
                </c:pt>
                <c:pt idx="542">
                  <c:v>267.62</c:v>
                </c:pt>
                <c:pt idx="543">
                  <c:v>269.16000000000003</c:v>
                </c:pt>
                <c:pt idx="544">
                  <c:v>271.92</c:v>
                </c:pt>
                <c:pt idx="545">
                  <c:v>275.72000000000003</c:v>
                </c:pt>
                <c:pt idx="546">
                  <c:v>277.94</c:v>
                </c:pt>
                <c:pt idx="547">
                  <c:v>277.14</c:v>
                </c:pt>
                <c:pt idx="548">
                  <c:v>280.69</c:v>
                </c:pt>
                <c:pt idx="549">
                  <c:v>281.11</c:v>
                </c:pt>
                <c:pt idx="550">
                  <c:v>280.62</c:v>
                </c:pt>
                <c:pt idx="551">
                  <c:v>278.64999999999998</c:v>
                </c:pt>
                <c:pt idx="552">
                  <c:v>280.47000000000003</c:v>
                </c:pt>
                <c:pt idx="553">
                  <c:v>282.70999999999998</c:v>
                </c:pt>
                <c:pt idx="554">
                  <c:v>287.62</c:v>
                </c:pt>
                <c:pt idx="555">
                  <c:v>289.20999999999998</c:v>
                </c:pt>
                <c:pt idx="556">
                  <c:v>296.32</c:v>
                </c:pt>
                <c:pt idx="557">
                  <c:v>295.92</c:v>
                </c:pt>
                <c:pt idx="558">
                  <c:v>296.16000000000003</c:v>
                </c:pt>
                <c:pt idx="559">
                  <c:v>298.07</c:v>
                </c:pt>
                <c:pt idx="560">
                  <c:v>301.06</c:v>
                </c:pt>
                <c:pt idx="561">
                  <c:v>302.33</c:v>
                </c:pt>
                <c:pt idx="562">
                  <c:v>306.58</c:v>
                </c:pt>
                <c:pt idx="563">
                  <c:v>308.04000000000002</c:v>
                </c:pt>
                <c:pt idx="564">
                  <c:v>308.37</c:v>
                </c:pt>
                <c:pt idx="565">
                  <c:v>307.01</c:v>
                </c:pt>
                <c:pt idx="566">
                  <c:v>307.77</c:v>
                </c:pt>
                <c:pt idx="567">
                  <c:v>302.64</c:v>
                </c:pt>
                <c:pt idx="568">
                  <c:v>299.83</c:v>
                </c:pt>
                <c:pt idx="569">
                  <c:v>301.41000000000003</c:v>
                </c:pt>
                <c:pt idx="570">
                  <c:v>301.14</c:v>
                </c:pt>
                <c:pt idx="571">
                  <c:v>300.95</c:v>
                </c:pt>
                <c:pt idx="572">
                  <c:v>303.55</c:v>
                </c:pt>
                <c:pt idx="573">
                  <c:v>304.68</c:v>
                </c:pt>
                <c:pt idx="574">
                  <c:v>310.75</c:v>
                </c:pt>
                <c:pt idx="575">
                  <c:v>307.19</c:v>
                </c:pt>
                <c:pt idx="576">
                  <c:v>307.67</c:v>
                </c:pt>
                <c:pt idx="577">
                  <c:v>310.89</c:v>
                </c:pt>
                <c:pt idx="578">
                  <c:v>311.94</c:v>
                </c:pt>
                <c:pt idx="579">
                  <c:v>313.29000000000002</c:v>
                </c:pt>
                <c:pt idx="580">
                  <c:v>315.58</c:v>
                </c:pt>
                <c:pt idx="581">
                  <c:v>317.62</c:v>
                </c:pt>
                <c:pt idx="582">
                  <c:v>321.62</c:v>
                </c:pt>
                <c:pt idx="583">
                  <c:v>319.39</c:v>
                </c:pt>
                <c:pt idx="584">
                  <c:v>317.33999999999997</c:v>
                </c:pt>
                <c:pt idx="585">
                  <c:v>316.98</c:v>
                </c:pt>
                <c:pt idx="586">
                  <c:v>312.08999999999997</c:v>
                </c:pt>
                <c:pt idx="587">
                  <c:v>313.92</c:v>
                </c:pt>
                <c:pt idx="588">
                  <c:v>321.04000000000002</c:v>
                </c:pt>
                <c:pt idx="589">
                  <c:v>321.5</c:v>
                </c:pt>
                <c:pt idx="590">
                  <c:v>324.83999999999997</c:v>
                </c:pt>
                <c:pt idx="591">
                  <c:v>323.14999999999998</c:v>
                </c:pt>
                <c:pt idx="592">
                  <c:v>313.97000000000003</c:v>
                </c:pt>
                <c:pt idx="593">
                  <c:v>309.02999999999997</c:v>
                </c:pt>
                <c:pt idx="594">
                  <c:v>309.32</c:v>
                </c:pt>
                <c:pt idx="595">
                  <c:v>310.10000000000002</c:v>
                </c:pt>
                <c:pt idx="596">
                  <c:v>314.76</c:v>
                </c:pt>
                <c:pt idx="597">
                  <c:v>315.27999999999997</c:v>
                </c:pt>
                <c:pt idx="598">
                  <c:v>319.63</c:v>
                </c:pt>
                <c:pt idx="599">
                  <c:v>323.27</c:v>
                </c:pt>
                <c:pt idx="600">
                  <c:v>323.43</c:v>
                </c:pt>
                <c:pt idx="601">
                  <c:v>321.33</c:v>
                </c:pt>
                <c:pt idx="602">
                  <c:v>317.22000000000003</c:v>
                </c:pt>
                <c:pt idx="603">
                  <c:v>319.82</c:v>
                </c:pt>
                <c:pt idx="604">
                  <c:v>321.02</c:v>
                </c:pt>
                <c:pt idx="605">
                  <c:v>319.54000000000002</c:v>
                </c:pt>
                <c:pt idx="606">
                  <c:v>319.2</c:v>
                </c:pt>
                <c:pt idx="607">
                  <c:v>324.12</c:v>
                </c:pt>
                <c:pt idx="608">
                  <c:v>327.08999999999997</c:v>
                </c:pt>
                <c:pt idx="609">
                  <c:v>327.78</c:v>
                </c:pt>
                <c:pt idx="610">
                  <c:v>325.14999999999998</c:v>
                </c:pt>
                <c:pt idx="611">
                  <c:v>329.93</c:v>
                </c:pt>
                <c:pt idx="612">
                  <c:v>328.42</c:v>
                </c:pt>
                <c:pt idx="613">
                  <c:v>325.95</c:v>
                </c:pt>
                <c:pt idx="614">
                  <c:v>329.93</c:v>
                </c:pt>
                <c:pt idx="615">
                  <c:v>329.44</c:v>
                </c:pt>
                <c:pt idx="616">
                  <c:v>337.35</c:v>
                </c:pt>
                <c:pt idx="617">
                  <c:v>339.06</c:v>
                </c:pt>
                <c:pt idx="618">
                  <c:v>339.12</c:v>
                </c:pt>
                <c:pt idx="619">
                  <c:v>343.64</c:v>
                </c:pt>
                <c:pt idx="620">
                  <c:v>338.03</c:v>
                </c:pt>
                <c:pt idx="621">
                  <c:v>333.19</c:v>
                </c:pt>
                <c:pt idx="622">
                  <c:v>331.19</c:v>
                </c:pt>
                <c:pt idx="623">
                  <c:v>332.71</c:v>
                </c:pt>
                <c:pt idx="624">
                  <c:v>335.39</c:v>
                </c:pt>
                <c:pt idx="625">
                  <c:v>337.51</c:v>
                </c:pt>
                <c:pt idx="626">
                  <c:v>337.15</c:v>
                </c:pt>
                <c:pt idx="627">
                  <c:v>335.77</c:v>
                </c:pt>
                <c:pt idx="628">
                  <c:v>333.94</c:v>
                </c:pt>
                <c:pt idx="629">
                  <c:v>339.55</c:v>
                </c:pt>
                <c:pt idx="630">
                  <c:v>341.23</c:v>
                </c:pt>
                <c:pt idx="631">
                  <c:v>341.34</c:v>
                </c:pt>
                <c:pt idx="632">
                  <c:v>337.59</c:v>
                </c:pt>
                <c:pt idx="633">
                  <c:v>342.15</c:v>
                </c:pt>
                <c:pt idx="634">
                  <c:v>339.73</c:v>
                </c:pt>
                <c:pt idx="635">
                  <c:v>345.01</c:v>
                </c:pt>
                <c:pt idx="636">
                  <c:v>350.74</c:v>
                </c:pt>
                <c:pt idx="637">
                  <c:v>355.49</c:v>
                </c:pt>
                <c:pt idx="638">
                  <c:v>358.1</c:v>
                </c:pt>
                <c:pt idx="639">
                  <c:v>357.96</c:v>
                </c:pt>
                <c:pt idx="640">
                  <c:v>356.6</c:v>
                </c:pt>
                <c:pt idx="641">
                  <c:v>359.47</c:v>
                </c:pt>
                <c:pt idx="642">
                  <c:v>361.56</c:v>
                </c:pt>
                <c:pt idx="643">
                  <c:v>359.42</c:v>
                </c:pt>
                <c:pt idx="644">
                  <c:v>359.5</c:v>
                </c:pt>
                <c:pt idx="645">
                  <c:v>361.62</c:v>
                </c:pt>
                <c:pt idx="646">
                  <c:v>355.29</c:v>
                </c:pt>
                <c:pt idx="647">
                  <c:v>356.25</c:v>
                </c:pt>
                <c:pt idx="648">
                  <c:v>360.56</c:v>
                </c:pt>
                <c:pt idx="649">
                  <c:v>362.76</c:v>
                </c:pt>
                <c:pt idx="650">
                  <c:v>353.53</c:v>
                </c:pt>
                <c:pt idx="651">
                  <c:v>351.7</c:v>
                </c:pt>
                <c:pt idx="652">
                  <c:v>333.56</c:v>
                </c:pt>
                <c:pt idx="653">
                  <c:v>344.44</c:v>
                </c:pt>
                <c:pt idx="654">
                  <c:v>346.47</c:v>
                </c:pt>
                <c:pt idx="655">
                  <c:v>346.3</c:v>
                </c:pt>
                <c:pt idx="656">
                  <c:v>346.56</c:v>
                </c:pt>
                <c:pt idx="657">
                  <c:v>345.93</c:v>
                </c:pt>
                <c:pt idx="658">
                  <c:v>340.5</c:v>
                </c:pt>
                <c:pt idx="659">
                  <c:v>342.67</c:v>
                </c:pt>
                <c:pt idx="660">
                  <c:v>339.52</c:v>
                </c:pt>
                <c:pt idx="661">
                  <c:v>339.88</c:v>
                </c:pt>
                <c:pt idx="662">
                  <c:v>337.12</c:v>
                </c:pt>
                <c:pt idx="663">
                  <c:v>338.97</c:v>
                </c:pt>
                <c:pt idx="664">
                  <c:v>332.94</c:v>
                </c:pt>
                <c:pt idx="665">
                  <c:v>330.19</c:v>
                </c:pt>
                <c:pt idx="666">
                  <c:v>331.79</c:v>
                </c:pt>
                <c:pt idx="667">
                  <c:v>331.03</c:v>
                </c:pt>
                <c:pt idx="668">
                  <c:v>330.66</c:v>
                </c:pt>
                <c:pt idx="669">
                  <c:v>330.56</c:v>
                </c:pt>
                <c:pt idx="670">
                  <c:v>332.81</c:v>
                </c:pt>
                <c:pt idx="671">
                  <c:v>330.02</c:v>
                </c:pt>
                <c:pt idx="672">
                  <c:v>331.65</c:v>
                </c:pt>
                <c:pt idx="673">
                  <c:v>329.49</c:v>
                </c:pt>
                <c:pt idx="674">
                  <c:v>329.86</c:v>
                </c:pt>
                <c:pt idx="675">
                  <c:v>323.89999999999998</c:v>
                </c:pt>
                <c:pt idx="676">
                  <c:v>319.49</c:v>
                </c:pt>
                <c:pt idx="677">
                  <c:v>316.92</c:v>
                </c:pt>
                <c:pt idx="678">
                  <c:v>326.92</c:v>
                </c:pt>
                <c:pt idx="679">
                  <c:v>316.22000000000003</c:v>
                </c:pt>
                <c:pt idx="680">
                  <c:v>322.25</c:v>
                </c:pt>
                <c:pt idx="681">
                  <c:v>320.33</c:v>
                </c:pt>
                <c:pt idx="682">
                  <c:v>323.45999999999998</c:v>
                </c:pt>
                <c:pt idx="683">
                  <c:v>324.17</c:v>
                </c:pt>
                <c:pt idx="684">
                  <c:v>324.83</c:v>
                </c:pt>
                <c:pt idx="685">
                  <c:v>326.20999999999998</c:v>
                </c:pt>
                <c:pt idx="686">
                  <c:v>326.62</c:v>
                </c:pt>
                <c:pt idx="687">
                  <c:v>324.39999999999998</c:v>
                </c:pt>
                <c:pt idx="688">
                  <c:v>321.33999999999997</c:v>
                </c:pt>
                <c:pt idx="689">
                  <c:v>322.95999999999998</c:v>
                </c:pt>
                <c:pt idx="690">
                  <c:v>327.43</c:v>
                </c:pt>
                <c:pt idx="691">
                  <c:v>326.89999999999998</c:v>
                </c:pt>
                <c:pt idx="692">
                  <c:v>325.57</c:v>
                </c:pt>
                <c:pt idx="693">
                  <c:v>326.41000000000003</c:v>
                </c:pt>
                <c:pt idx="694">
                  <c:v>320.74</c:v>
                </c:pt>
                <c:pt idx="695">
                  <c:v>322.64</c:v>
                </c:pt>
                <c:pt idx="696">
                  <c:v>320.29000000000002</c:v>
                </c:pt>
                <c:pt idx="697">
                  <c:v>318.5</c:v>
                </c:pt>
                <c:pt idx="698">
                  <c:v>318.07</c:v>
                </c:pt>
                <c:pt idx="699">
                  <c:v>324.57</c:v>
                </c:pt>
                <c:pt idx="700">
                  <c:v>325.14999999999998</c:v>
                </c:pt>
                <c:pt idx="701">
                  <c:v>325.48</c:v>
                </c:pt>
                <c:pt idx="702">
                  <c:v>328.05</c:v>
                </c:pt>
                <c:pt idx="703">
                  <c:v>333.12</c:v>
                </c:pt>
                <c:pt idx="704">
                  <c:v>332.69</c:v>
                </c:pt>
                <c:pt idx="705">
                  <c:v>330.29</c:v>
                </c:pt>
                <c:pt idx="706">
                  <c:v>325.37</c:v>
                </c:pt>
                <c:pt idx="707">
                  <c:v>321.16000000000003</c:v>
                </c:pt>
                <c:pt idx="708">
                  <c:v>322.27</c:v>
                </c:pt>
                <c:pt idx="709">
                  <c:v>318.93</c:v>
                </c:pt>
                <c:pt idx="710">
                  <c:v>323.8</c:v>
                </c:pt>
                <c:pt idx="711">
                  <c:v>321.27999999999997</c:v>
                </c:pt>
                <c:pt idx="712">
                  <c:v>320.77</c:v>
                </c:pt>
                <c:pt idx="713">
                  <c:v>321.42</c:v>
                </c:pt>
                <c:pt idx="714">
                  <c:v>318.23</c:v>
                </c:pt>
                <c:pt idx="715">
                  <c:v>316.66000000000003</c:v>
                </c:pt>
                <c:pt idx="716">
                  <c:v>313.97000000000003</c:v>
                </c:pt>
                <c:pt idx="717">
                  <c:v>315.35000000000002</c:v>
                </c:pt>
                <c:pt idx="718">
                  <c:v>320.55</c:v>
                </c:pt>
                <c:pt idx="719">
                  <c:v>325.79000000000002</c:v>
                </c:pt>
                <c:pt idx="720">
                  <c:v>322.08999999999997</c:v>
                </c:pt>
                <c:pt idx="721">
                  <c:v>324.14</c:v>
                </c:pt>
                <c:pt idx="722">
                  <c:v>324.10000000000002</c:v>
                </c:pt>
                <c:pt idx="723">
                  <c:v>327.14999999999998</c:v>
                </c:pt>
                <c:pt idx="724">
                  <c:v>332.27</c:v>
                </c:pt>
                <c:pt idx="725">
                  <c:v>333</c:v>
                </c:pt>
                <c:pt idx="726">
                  <c:v>333.32</c:v>
                </c:pt>
                <c:pt idx="727">
                  <c:v>332.4</c:v>
                </c:pt>
                <c:pt idx="728">
                  <c:v>333.47</c:v>
                </c:pt>
                <c:pt idx="729">
                  <c:v>332.7</c:v>
                </c:pt>
                <c:pt idx="730">
                  <c:v>331.76</c:v>
                </c:pt>
                <c:pt idx="731">
                  <c:v>333.27</c:v>
                </c:pt>
                <c:pt idx="732">
                  <c:v>338.18</c:v>
                </c:pt>
                <c:pt idx="733">
                  <c:v>342.83</c:v>
                </c:pt>
                <c:pt idx="734">
                  <c:v>348</c:v>
                </c:pt>
                <c:pt idx="735">
                  <c:v>350.09</c:v>
                </c:pt>
                <c:pt idx="736">
                  <c:v>354.27</c:v>
                </c:pt>
                <c:pt idx="737">
                  <c:v>362.3</c:v>
                </c:pt>
                <c:pt idx="738">
                  <c:v>364.15</c:v>
                </c:pt>
                <c:pt idx="739">
                  <c:v>366.67</c:v>
                </c:pt>
                <c:pt idx="740">
                  <c:v>366.73</c:v>
                </c:pt>
                <c:pt idx="741">
                  <c:v>368.53</c:v>
                </c:pt>
                <c:pt idx="742">
                  <c:v>368.15</c:v>
                </c:pt>
                <c:pt idx="743">
                  <c:v>372.11</c:v>
                </c:pt>
                <c:pt idx="744">
                  <c:v>372.77</c:v>
                </c:pt>
                <c:pt idx="745">
                  <c:v>370.66</c:v>
                </c:pt>
                <c:pt idx="746">
                  <c:v>373.46</c:v>
                </c:pt>
                <c:pt idx="747">
                  <c:v>373.75</c:v>
                </c:pt>
                <c:pt idx="748">
                  <c:v>377.61</c:v>
                </c:pt>
                <c:pt idx="749">
                  <c:v>373.94</c:v>
                </c:pt>
                <c:pt idx="750">
                  <c:v>373.4</c:v>
                </c:pt>
                <c:pt idx="751">
                  <c:v>375.89</c:v>
                </c:pt>
                <c:pt idx="752">
                  <c:v>376.43</c:v>
                </c:pt>
                <c:pt idx="753">
                  <c:v>377.38</c:v>
                </c:pt>
                <c:pt idx="754">
                  <c:v>379.07</c:v>
                </c:pt>
                <c:pt idx="755">
                  <c:v>386.28</c:v>
                </c:pt>
                <c:pt idx="756">
                  <c:v>385.64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645-4306-8473-2AD91B018192}"/>
            </c:ext>
          </c:extLst>
        </c:ser>
        <c:ser>
          <c:idx val="1"/>
          <c:order val="1"/>
          <c:tx>
            <c:strRef>
              <c:f>ESTMO_0001_Historical!$C$1</c:f>
              <c:strCache>
                <c:ptCount val="1"/>
                <c:pt idx="0">
                  <c:v>NIFTY Multi Cap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ESTMO_0001_Historical!$A$2:$A$758</c:f>
              <c:numCache>
                <c:formatCode>mmm\-yy</c:formatCode>
                <c:ptCount val="757"/>
                <c:pt idx="0">
                  <c:v>43962</c:v>
                </c:pt>
                <c:pt idx="1">
                  <c:v>43963</c:v>
                </c:pt>
                <c:pt idx="2">
                  <c:v>43964</c:v>
                </c:pt>
                <c:pt idx="3">
                  <c:v>43965</c:v>
                </c:pt>
                <c:pt idx="4">
                  <c:v>43966</c:v>
                </c:pt>
                <c:pt idx="5">
                  <c:v>43969</c:v>
                </c:pt>
                <c:pt idx="6">
                  <c:v>43970</c:v>
                </c:pt>
                <c:pt idx="7">
                  <c:v>43971</c:v>
                </c:pt>
                <c:pt idx="8">
                  <c:v>43972</c:v>
                </c:pt>
                <c:pt idx="9">
                  <c:v>43973</c:v>
                </c:pt>
                <c:pt idx="10">
                  <c:v>43977</c:v>
                </c:pt>
                <c:pt idx="11">
                  <c:v>43978</c:v>
                </c:pt>
                <c:pt idx="12">
                  <c:v>43979</c:v>
                </c:pt>
                <c:pt idx="13">
                  <c:v>43980</c:v>
                </c:pt>
                <c:pt idx="14">
                  <c:v>43983</c:v>
                </c:pt>
                <c:pt idx="15">
                  <c:v>43984</c:v>
                </c:pt>
                <c:pt idx="16">
                  <c:v>43985</c:v>
                </c:pt>
                <c:pt idx="17">
                  <c:v>43986</c:v>
                </c:pt>
                <c:pt idx="18">
                  <c:v>43987</c:v>
                </c:pt>
                <c:pt idx="19">
                  <c:v>43990</c:v>
                </c:pt>
                <c:pt idx="20">
                  <c:v>43991</c:v>
                </c:pt>
                <c:pt idx="21">
                  <c:v>43992</c:v>
                </c:pt>
                <c:pt idx="22">
                  <c:v>43993</c:v>
                </c:pt>
                <c:pt idx="23">
                  <c:v>43994</c:v>
                </c:pt>
                <c:pt idx="24">
                  <c:v>43997</c:v>
                </c:pt>
                <c:pt idx="25">
                  <c:v>43998</c:v>
                </c:pt>
                <c:pt idx="26">
                  <c:v>43999</c:v>
                </c:pt>
                <c:pt idx="27">
                  <c:v>44000</c:v>
                </c:pt>
                <c:pt idx="28">
                  <c:v>44001</c:v>
                </c:pt>
                <c:pt idx="29">
                  <c:v>44004</c:v>
                </c:pt>
                <c:pt idx="30">
                  <c:v>44005</c:v>
                </c:pt>
                <c:pt idx="31">
                  <c:v>44006</c:v>
                </c:pt>
                <c:pt idx="32">
                  <c:v>44007</c:v>
                </c:pt>
                <c:pt idx="33">
                  <c:v>44008</c:v>
                </c:pt>
                <c:pt idx="34">
                  <c:v>44011</c:v>
                </c:pt>
                <c:pt idx="35">
                  <c:v>44012</c:v>
                </c:pt>
                <c:pt idx="36">
                  <c:v>44013</c:v>
                </c:pt>
                <c:pt idx="37">
                  <c:v>44014</c:v>
                </c:pt>
                <c:pt idx="38">
                  <c:v>44015</c:v>
                </c:pt>
                <c:pt idx="39">
                  <c:v>44018</c:v>
                </c:pt>
                <c:pt idx="40">
                  <c:v>44019</c:v>
                </c:pt>
                <c:pt idx="41">
                  <c:v>44020</c:v>
                </c:pt>
                <c:pt idx="42">
                  <c:v>44021</c:v>
                </c:pt>
                <c:pt idx="43">
                  <c:v>44022</c:v>
                </c:pt>
                <c:pt idx="44">
                  <c:v>44025</c:v>
                </c:pt>
                <c:pt idx="45">
                  <c:v>44026</c:v>
                </c:pt>
                <c:pt idx="46">
                  <c:v>44027</c:v>
                </c:pt>
                <c:pt idx="47">
                  <c:v>44028</c:v>
                </c:pt>
                <c:pt idx="48">
                  <c:v>44029</c:v>
                </c:pt>
                <c:pt idx="49">
                  <c:v>44032</c:v>
                </c:pt>
                <c:pt idx="50">
                  <c:v>44033</c:v>
                </c:pt>
                <c:pt idx="51">
                  <c:v>44034</c:v>
                </c:pt>
                <c:pt idx="52">
                  <c:v>44035</c:v>
                </c:pt>
                <c:pt idx="53">
                  <c:v>44036</c:v>
                </c:pt>
                <c:pt idx="54">
                  <c:v>44039</c:v>
                </c:pt>
                <c:pt idx="55">
                  <c:v>44040</c:v>
                </c:pt>
                <c:pt idx="56">
                  <c:v>44041</c:v>
                </c:pt>
                <c:pt idx="57">
                  <c:v>44042</c:v>
                </c:pt>
                <c:pt idx="58">
                  <c:v>44043</c:v>
                </c:pt>
                <c:pt idx="59">
                  <c:v>44046</c:v>
                </c:pt>
                <c:pt idx="60">
                  <c:v>44047</c:v>
                </c:pt>
                <c:pt idx="61">
                  <c:v>44048</c:v>
                </c:pt>
                <c:pt idx="62">
                  <c:v>44049</c:v>
                </c:pt>
                <c:pt idx="63">
                  <c:v>44050</c:v>
                </c:pt>
                <c:pt idx="64">
                  <c:v>44053</c:v>
                </c:pt>
                <c:pt idx="65">
                  <c:v>44054</c:v>
                </c:pt>
                <c:pt idx="66">
                  <c:v>44055</c:v>
                </c:pt>
                <c:pt idx="67">
                  <c:v>44056</c:v>
                </c:pt>
                <c:pt idx="68">
                  <c:v>44057</c:v>
                </c:pt>
                <c:pt idx="69">
                  <c:v>44060</c:v>
                </c:pt>
                <c:pt idx="70">
                  <c:v>44061</c:v>
                </c:pt>
                <c:pt idx="71">
                  <c:v>44062</c:v>
                </c:pt>
                <c:pt idx="72">
                  <c:v>44063</c:v>
                </c:pt>
                <c:pt idx="73">
                  <c:v>44064</c:v>
                </c:pt>
                <c:pt idx="74">
                  <c:v>44067</c:v>
                </c:pt>
                <c:pt idx="75">
                  <c:v>44068</c:v>
                </c:pt>
                <c:pt idx="76">
                  <c:v>44069</c:v>
                </c:pt>
                <c:pt idx="77">
                  <c:v>44070</c:v>
                </c:pt>
                <c:pt idx="78">
                  <c:v>44071</c:v>
                </c:pt>
                <c:pt idx="79">
                  <c:v>44074</c:v>
                </c:pt>
                <c:pt idx="80">
                  <c:v>44075</c:v>
                </c:pt>
                <c:pt idx="81">
                  <c:v>44076</c:v>
                </c:pt>
                <c:pt idx="82">
                  <c:v>44077</c:v>
                </c:pt>
                <c:pt idx="83">
                  <c:v>44078</c:v>
                </c:pt>
                <c:pt idx="84">
                  <c:v>44081</c:v>
                </c:pt>
                <c:pt idx="85">
                  <c:v>44082</c:v>
                </c:pt>
                <c:pt idx="86">
                  <c:v>44083</c:v>
                </c:pt>
                <c:pt idx="87">
                  <c:v>44084</c:v>
                </c:pt>
                <c:pt idx="88">
                  <c:v>44085</c:v>
                </c:pt>
                <c:pt idx="89">
                  <c:v>44088</c:v>
                </c:pt>
                <c:pt idx="90">
                  <c:v>44089</c:v>
                </c:pt>
                <c:pt idx="91">
                  <c:v>44090</c:v>
                </c:pt>
                <c:pt idx="92">
                  <c:v>44091</c:v>
                </c:pt>
                <c:pt idx="93">
                  <c:v>44092</c:v>
                </c:pt>
                <c:pt idx="94">
                  <c:v>44095</c:v>
                </c:pt>
                <c:pt idx="95">
                  <c:v>44096</c:v>
                </c:pt>
                <c:pt idx="96">
                  <c:v>44097</c:v>
                </c:pt>
                <c:pt idx="97">
                  <c:v>44098</c:v>
                </c:pt>
                <c:pt idx="98">
                  <c:v>44099</c:v>
                </c:pt>
                <c:pt idx="99">
                  <c:v>44102</c:v>
                </c:pt>
                <c:pt idx="100">
                  <c:v>44103</c:v>
                </c:pt>
                <c:pt idx="101">
                  <c:v>44104</c:v>
                </c:pt>
                <c:pt idx="102">
                  <c:v>44105</c:v>
                </c:pt>
                <c:pt idx="103">
                  <c:v>44109</c:v>
                </c:pt>
                <c:pt idx="104">
                  <c:v>44110</c:v>
                </c:pt>
                <c:pt idx="105">
                  <c:v>44111</c:v>
                </c:pt>
                <c:pt idx="106">
                  <c:v>44112</c:v>
                </c:pt>
                <c:pt idx="107">
                  <c:v>44113</c:v>
                </c:pt>
                <c:pt idx="108">
                  <c:v>44116</c:v>
                </c:pt>
                <c:pt idx="109">
                  <c:v>44117</c:v>
                </c:pt>
                <c:pt idx="110">
                  <c:v>44118</c:v>
                </c:pt>
                <c:pt idx="111">
                  <c:v>44119</c:v>
                </c:pt>
                <c:pt idx="112">
                  <c:v>44120</c:v>
                </c:pt>
                <c:pt idx="113">
                  <c:v>44123</c:v>
                </c:pt>
                <c:pt idx="114">
                  <c:v>44124</c:v>
                </c:pt>
                <c:pt idx="115">
                  <c:v>44125</c:v>
                </c:pt>
                <c:pt idx="116">
                  <c:v>44126</c:v>
                </c:pt>
                <c:pt idx="117">
                  <c:v>44127</c:v>
                </c:pt>
                <c:pt idx="118">
                  <c:v>44130</c:v>
                </c:pt>
                <c:pt idx="119">
                  <c:v>44131</c:v>
                </c:pt>
                <c:pt idx="120">
                  <c:v>44132</c:v>
                </c:pt>
                <c:pt idx="121">
                  <c:v>44133</c:v>
                </c:pt>
                <c:pt idx="122">
                  <c:v>44134</c:v>
                </c:pt>
                <c:pt idx="123">
                  <c:v>44137</c:v>
                </c:pt>
                <c:pt idx="124">
                  <c:v>44138</c:v>
                </c:pt>
                <c:pt idx="125">
                  <c:v>44139</c:v>
                </c:pt>
                <c:pt idx="126">
                  <c:v>44140</c:v>
                </c:pt>
                <c:pt idx="127">
                  <c:v>44141</c:v>
                </c:pt>
                <c:pt idx="128">
                  <c:v>44144</c:v>
                </c:pt>
                <c:pt idx="129">
                  <c:v>44145</c:v>
                </c:pt>
                <c:pt idx="130">
                  <c:v>44146</c:v>
                </c:pt>
                <c:pt idx="131">
                  <c:v>44147</c:v>
                </c:pt>
                <c:pt idx="132">
                  <c:v>44148</c:v>
                </c:pt>
                <c:pt idx="133">
                  <c:v>44152</c:v>
                </c:pt>
                <c:pt idx="134">
                  <c:v>44153</c:v>
                </c:pt>
                <c:pt idx="135">
                  <c:v>44154</c:v>
                </c:pt>
                <c:pt idx="136">
                  <c:v>44155</c:v>
                </c:pt>
                <c:pt idx="137">
                  <c:v>44158</c:v>
                </c:pt>
                <c:pt idx="138">
                  <c:v>44159</c:v>
                </c:pt>
                <c:pt idx="139">
                  <c:v>44160</c:v>
                </c:pt>
                <c:pt idx="140">
                  <c:v>44161</c:v>
                </c:pt>
                <c:pt idx="141">
                  <c:v>44162</c:v>
                </c:pt>
                <c:pt idx="142">
                  <c:v>44166</c:v>
                </c:pt>
                <c:pt idx="143">
                  <c:v>44167</c:v>
                </c:pt>
                <c:pt idx="144">
                  <c:v>44168</c:v>
                </c:pt>
                <c:pt idx="145">
                  <c:v>44169</c:v>
                </c:pt>
                <c:pt idx="146">
                  <c:v>44172</c:v>
                </c:pt>
                <c:pt idx="147">
                  <c:v>44173</c:v>
                </c:pt>
                <c:pt idx="148">
                  <c:v>44174</c:v>
                </c:pt>
                <c:pt idx="149">
                  <c:v>44175</c:v>
                </c:pt>
                <c:pt idx="150">
                  <c:v>44176</c:v>
                </c:pt>
                <c:pt idx="151">
                  <c:v>44179</c:v>
                </c:pt>
                <c:pt idx="152">
                  <c:v>44180</c:v>
                </c:pt>
                <c:pt idx="153">
                  <c:v>44181</c:v>
                </c:pt>
                <c:pt idx="154">
                  <c:v>44182</c:v>
                </c:pt>
                <c:pt idx="155">
                  <c:v>44183</c:v>
                </c:pt>
                <c:pt idx="156">
                  <c:v>44186</c:v>
                </c:pt>
                <c:pt idx="157">
                  <c:v>44187</c:v>
                </c:pt>
                <c:pt idx="158">
                  <c:v>44188</c:v>
                </c:pt>
                <c:pt idx="159">
                  <c:v>44189</c:v>
                </c:pt>
                <c:pt idx="160">
                  <c:v>44193</c:v>
                </c:pt>
                <c:pt idx="161">
                  <c:v>44194</c:v>
                </c:pt>
                <c:pt idx="162">
                  <c:v>44195</c:v>
                </c:pt>
                <c:pt idx="163">
                  <c:v>44196</c:v>
                </c:pt>
                <c:pt idx="164">
                  <c:v>44197</c:v>
                </c:pt>
                <c:pt idx="165">
                  <c:v>44200</c:v>
                </c:pt>
                <c:pt idx="166">
                  <c:v>44201</c:v>
                </c:pt>
                <c:pt idx="167">
                  <c:v>44202</c:v>
                </c:pt>
                <c:pt idx="168">
                  <c:v>44203</c:v>
                </c:pt>
                <c:pt idx="169">
                  <c:v>44204</c:v>
                </c:pt>
                <c:pt idx="170">
                  <c:v>44207</c:v>
                </c:pt>
                <c:pt idx="171">
                  <c:v>44208</c:v>
                </c:pt>
                <c:pt idx="172">
                  <c:v>44209</c:v>
                </c:pt>
                <c:pt idx="173">
                  <c:v>44210</c:v>
                </c:pt>
                <c:pt idx="174">
                  <c:v>44211</c:v>
                </c:pt>
                <c:pt idx="175">
                  <c:v>44214</c:v>
                </c:pt>
                <c:pt idx="176">
                  <c:v>44215</c:v>
                </c:pt>
                <c:pt idx="177">
                  <c:v>44216</c:v>
                </c:pt>
                <c:pt idx="178">
                  <c:v>44217</c:v>
                </c:pt>
                <c:pt idx="179">
                  <c:v>44218</c:v>
                </c:pt>
                <c:pt idx="180">
                  <c:v>44221</c:v>
                </c:pt>
                <c:pt idx="181">
                  <c:v>44223</c:v>
                </c:pt>
                <c:pt idx="182">
                  <c:v>44224</c:v>
                </c:pt>
                <c:pt idx="183">
                  <c:v>44225</c:v>
                </c:pt>
                <c:pt idx="184">
                  <c:v>44228</c:v>
                </c:pt>
                <c:pt idx="185">
                  <c:v>44229</c:v>
                </c:pt>
                <c:pt idx="186">
                  <c:v>44230</c:v>
                </c:pt>
                <c:pt idx="187">
                  <c:v>44231</c:v>
                </c:pt>
                <c:pt idx="188">
                  <c:v>44232</c:v>
                </c:pt>
                <c:pt idx="189">
                  <c:v>44235</c:v>
                </c:pt>
                <c:pt idx="190">
                  <c:v>44236</c:v>
                </c:pt>
                <c:pt idx="191">
                  <c:v>44237</c:v>
                </c:pt>
                <c:pt idx="192">
                  <c:v>44238</c:v>
                </c:pt>
                <c:pt idx="193">
                  <c:v>44239</c:v>
                </c:pt>
                <c:pt idx="194">
                  <c:v>44242</c:v>
                </c:pt>
                <c:pt idx="195">
                  <c:v>44243</c:v>
                </c:pt>
                <c:pt idx="196">
                  <c:v>44244</c:v>
                </c:pt>
                <c:pt idx="197">
                  <c:v>44245</c:v>
                </c:pt>
                <c:pt idx="198">
                  <c:v>44246</c:v>
                </c:pt>
                <c:pt idx="199">
                  <c:v>44249</c:v>
                </c:pt>
                <c:pt idx="200">
                  <c:v>44250</c:v>
                </c:pt>
                <c:pt idx="201">
                  <c:v>44251</c:v>
                </c:pt>
                <c:pt idx="202">
                  <c:v>44252</c:v>
                </c:pt>
                <c:pt idx="203">
                  <c:v>44253</c:v>
                </c:pt>
                <c:pt idx="204">
                  <c:v>44256</c:v>
                </c:pt>
                <c:pt idx="205">
                  <c:v>44257</c:v>
                </c:pt>
                <c:pt idx="206">
                  <c:v>44258</c:v>
                </c:pt>
                <c:pt idx="207">
                  <c:v>44259</c:v>
                </c:pt>
                <c:pt idx="208">
                  <c:v>44260</c:v>
                </c:pt>
                <c:pt idx="209">
                  <c:v>44263</c:v>
                </c:pt>
                <c:pt idx="210">
                  <c:v>44264</c:v>
                </c:pt>
                <c:pt idx="211">
                  <c:v>44265</c:v>
                </c:pt>
                <c:pt idx="212">
                  <c:v>44267</c:v>
                </c:pt>
                <c:pt idx="213">
                  <c:v>44270</c:v>
                </c:pt>
                <c:pt idx="214">
                  <c:v>44271</c:v>
                </c:pt>
                <c:pt idx="215">
                  <c:v>44272</c:v>
                </c:pt>
                <c:pt idx="216">
                  <c:v>44273</c:v>
                </c:pt>
                <c:pt idx="217">
                  <c:v>44274</c:v>
                </c:pt>
                <c:pt idx="218">
                  <c:v>44277</c:v>
                </c:pt>
                <c:pt idx="219">
                  <c:v>44278</c:v>
                </c:pt>
                <c:pt idx="220">
                  <c:v>44279</c:v>
                </c:pt>
                <c:pt idx="221">
                  <c:v>44280</c:v>
                </c:pt>
                <c:pt idx="222">
                  <c:v>44281</c:v>
                </c:pt>
                <c:pt idx="223">
                  <c:v>44285</c:v>
                </c:pt>
                <c:pt idx="224">
                  <c:v>44286</c:v>
                </c:pt>
                <c:pt idx="225">
                  <c:v>44287</c:v>
                </c:pt>
                <c:pt idx="226">
                  <c:v>44291</c:v>
                </c:pt>
                <c:pt idx="227">
                  <c:v>44292</c:v>
                </c:pt>
                <c:pt idx="228">
                  <c:v>44293</c:v>
                </c:pt>
                <c:pt idx="229">
                  <c:v>44294</c:v>
                </c:pt>
                <c:pt idx="230">
                  <c:v>44295</c:v>
                </c:pt>
                <c:pt idx="231">
                  <c:v>44298</c:v>
                </c:pt>
                <c:pt idx="232">
                  <c:v>44299</c:v>
                </c:pt>
                <c:pt idx="233">
                  <c:v>44301</c:v>
                </c:pt>
                <c:pt idx="234">
                  <c:v>44302</c:v>
                </c:pt>
                <c:pt idx="235">
                  <c:v>44305</c:v>
                </c:pt>
                <c:pt idx="236">
                  <c:v>44306</c:v>
                </c:pt>
                <c:pt idx="237">
                  <c:v>44308</c:v>
                </c:pt>
                <c:pt idx="238">
                  <c:v>44309</c:v>
                </c:pt>
                <c:pt idx="239">
                  <c:v>44312</c:v>
                </c:pt>
                <c:pt idx="240">
                  <c:v>44313</c:v>
                </c:pt>
                <c:pt idx="241">
                  <c:v>44314</c:v>
                </c:pt>
                <c:pt idx="242">
                  <c:v>44315</c:v>
                </c:pt>
                <c:pt idx="243">
                  <c:v>44316</c:v>
                </c:pt>
                <c:pt idx="244">
                  <c:v>44319</c:v>
                </c:pt>
                <c:pt idx="245">
                  <c:v>44320</c:v>
                </c:pt>
                <c:pt idx="246">
                  <c:v>44321</c:v>
                </c:pt>
                <c:pt idx="247">
                  <c:v>44322</c:v>
                </c:pt>
                <c:pt idx="248">
                  <c:v>44323</c:v>
                </c:pt>
                <c:pt idx="249">
                  <c:v>44326</c:v>
                </c:pt>
                <c:pt idx="250">
                  <c:v>44327</c:v>
                </c:pt>
                <c:pt idx="251">
                  <c:v>44328</c:v>
                </c:pt>
                <c:pt idx="252">
                  <c:v>44330</c:v>
                </c:pt>
                <c:pt idx="253">
                  <c:v>44333</c:v>
                </c:pt>
                <c:pt idx="254">
                  <c:v>44334</c:v>
                </c:pt>
                <c:pt idx="255">
                  <c:v>44335</c:v>
                </c:pt>
                <c:pt idx="256">
                  <c:v>44336</c:v>
                </c:pt>
                <c:pt idx="257">
                  <c:v>44337</c:v>
                </c:pt>
                <c:pt idx="258">
                  <c:v>44340</c:v>
                </c:pt>
                <c:pt idx="259">
                  <c:v>44341</c:v>
                </c:pt>
                <c:pt idx="260">
                  <c:v>44342</c:v>
                </c:pt>
                <c:pt idx="261">
                  <c:v>44343</c:v>
                </c:pt>
                <c:pt idx="262">
                  <c:v>44344</c:v>
                </c:pt>
                <c:pt idx="263">
                  <c:v>44347</c:v>
                </c:pt>
                <c:pt idx="264">
                  <c:v>44348</c:v>
                </c:pt>
                <c:pt idx="265">
                  <c:v>44349</c:v>
                </c:pt>
                <c:pt idx="266">
                  <c:v>44350</c:v>
                </c:pt>
                <c:pt idx="267">
                  <c:v>44351</c:v>
                </c:pt>
                <c:pt idx="268">
                  <c:v>44354</c:v>
                </c:pt>
                <c:pt idx="269">
                  <c:v>44355</c:v>
                </c:pt>
                <c:pt idx="270">
                  <c:v>44356</c:v>
                </c:pt>
                <c:pt idx="271">
                  <c:v>44357</c:v>
                </c:pt>
                <c:pt idx="272">
                  <c:v>44358</c:v>
                </c:pt>
                <c:pt idx="273">
                  <c:v>44361</c:v>
                </c:pt>
                <c:pt idx="274">
                  <c:v>44362</c:v>
                </c:pt>
                <c:pt idx="275">
                  <c:v>44363</c:v>
                </c:pt>
                <c:pt idx="276">
                  <c:v>44364</c:v>
                </c:pt>
                <c:pt idx="277">
                  <c:v>44365</c:v>
                </c:pt>
                <c:pt idx="278">
                  <c:v>44368</c:v>
                </c:pt>
                <c:pt idx="279">
                  <c:v>44369</c:v>
                </c:pt>
                <c:pt idx="280">
                  <c:v>44370</c:v>
                </c:pt>
                <c:pt idx="281">
                  <c:v>44371</c:v>
                </c:pt>
                <c:pt idx="282">
                  <c:v>44372</c:v>
                </c:pt>
                <c:pt idx="283">
                  <c:v>44375</c:v>
                </c:pt>
                <c:pt idx="284">
                  <c:v>44376</c:v>
                </c:pt>
                <c:pt idx="285">
                  <c:v>44377</c:v>
                </c:pt>
                <c:pt idx="286">
                  <c:v>44378</c:v>
                </c:pt>
                <c:pt idx="287">
                  <c:v>44379</c:v>
                </c:pt>
                <c:pt idx="288">
                  <c:v>44382</c:v>
                </c:pt>
                <c:pt idx="289">
                  <c:v>44383</c:v>
                </c:pt>
                <c:pt idx="290">
                  <c:v>44384</c:v>
                </c:pt>
                <c:pt idx="291">
                  <c:v>44385</c:v>
                </c:pt>
                <c:pt idx="292">
                  <c:v>44386</c:v>
                </c:pt>
                <c:pt idx="293">
                  <c:v>44389</c:v>
                </c:pt>
                <c:pt idx="294">
                  <c:v>44390</c:v>
                </c:pt>
                <c:pt idx="295">
                  <c:v>44391</c:v>
                </c:pt>
                <c:pt idx="296">
                  <c:v>44392</c:v>
                </c:pt>
                <c:pt idx="297">
                  <c:v>44393</c:v>
                </c:pt>
                <c:pt idx="298">
                  <c:v>44396</c:v>
                </c:pt>
                <c:pt idx="299">
                  <c:v>44397</c:v>
                </c:pt>
                <c:pt idx="300">
                  <c:v>44399</c:v>
                </c:pt>
                <c:pt idx="301">
                  <c:v>44400</c:v>
                </c:pt>
                <c:pt idx="302">
                  <c:v>44403</c:v>
                </c:pt>
                <c:pt idx="303">
                  <c:v>44404</c:v>
                </c:pt>
                <c:pt idx="304">
                  <c:v>44405</c:v>
                </c:pt>
                <c:pt idx="305">
                  <c:v>44406</c:v>
                </c:pt>
                <c:pt idx="306">
                  <c:v>44407</c:v>
                </c:pt>
                <c:pt idx="307">
                  <c:v>44410</c:v>
                </c:pt>
                <c:pt idx="308">
                  <c:v>44411</c:v>
                </c:pt>
                <c:pt idx="309">
                  <c:v>44412</c:v>
                </c:pt>
                <c:pt idx="310">
                  <c:v>44413</c:v>
                </c:pt>
                <c:pt idx="311">
                  <c:v>44414</c:v>
                </c:pt>
                <c:pt idx="312">
                  <c:v>44417</c:v>
                </c:pt>
                <c:pt idx="313">
                  <c:v>44418</c:v>
                </c:pt>
                <c:pt idx="314">
                  <c:v>44419</c:v>
                </c:pt>
                <c:pt idx="315">
                  <c:v>44420</c:v>
                </c:pt>
                <c:pt idx="316">
                  <c:v>44421</c:v>
                </c:pt>
                <c:pt idx="317">
                  <c:v>44424</c:v>
                </c:pt>
                <c:pt idx="318">
                  <c:v>44425</c:v>
                </c:pt>
                <c:pt idx="319">
                  <c:v>44426</c:v>
                </c:pt>
                <c:pt idx="320">
                  <c:v>44428</c:v>
                </c:pt>
                <c:pt idx="321">
                  <c:v>44431</c:v>
                </c:pt>
                <c:pt idx="322">
                  <c:v>44432</c:v>
                </c:pt>
                <c:pt idx="323">
                  <c:v>44433</c:v>
                </c:pt>
                <c:pt idx="324">
                  <c:v>44434</c:v>
                </c:pt>
                <c:pt idx="325">
                  <c:v>44435</c:v>
                </c:pt>
                <c:pt idx="326">
                  <c:v>44438</c:v>
                </c:pt>
                <c:pt idx="327">
                  <c:v>44439</c:v>
                </c:pt>
                <c:pt idx="328">
                  <c:v>44440</c:v>
                </c:pt>
                <c:pt idx="329">
                  <c:v>44441</c:v>
                </c:pt>
                <c:pt idx="330">
                  <c:v>44442</c:v>
                </c:pt>
                <c:pt idx="331">
                  <c:v>44445</c:v>
                </c:pt>
                <c:pt idx="332">
                  <c:v>44446</c:v>
                </c:pt>
                <c:pt idx="333">
                  <c:v>44447</c:v>
                </c:pt>
                <c:pt idx="334">
                  <c:v>44448</c:v>
                </c:pt>
                <c:pt idx="335">
                  <c:v>44452</c:v>
                </c:pt>
                <c:pt idx="336">
                  <c:v>44453</c:v>
                </c:pt>
                <c:pt idx="337">
                  <c:v>44454</c:v>
                </c:pt>
                <c:pt idx="338">
                  <c:v>44455</c:v>
                </c:pt>
                <c:pt idx="339">
                  <c:v>44456</c:v>
                </c:pt>
                <c:pt idx="340">
                  <c:v>44459</c:v>
                </c:pt>
                <c:pt idx="341">
                  <c:v>44460</c:v>
                </c:pt>
                <c:pt idx="342">
                  <c:v>44461</c:v>
                </c:pt>
                <c:pt idx="343">
                  <c:v>44462</c:v>
                </c:pt>
                <c:pt idx="344">
                  <c:v>44463</c:v>
                </c:pt>
                <c:pt idx="345">
                  <c:v>44466</c:v>
                </c:pt>
                <c:pt idx="346">
                  <c:v>44467</c:v>
                </c:pt>
                <c:pt idx="347">
                  <c:v>44468</c:v>
                </c:pt>
                <c:pt idx="348">
                  <c:v>44469</c:v>
                </c:pt>
                <c:pt idx="349">
                  <c:v>44470</c:v>
                </c:pt>
                <c:pt idx="350">
                  <c:v>44473</c:v>
                </c:pt>
                <c:pt idx="351">
                  <c:v>44474</c:v>
                </c:pt>
                <c:pt idx="352">
                  <c:v>44475</c:v>
                </c:pt>
                <c:pt idx="353">
                  <c:v>44476</c:v>
                </c:pt>
                <c:pt idx="354">
                  <c:v>44477</c:v>
                </c:pt>
                <c:pt idx="355">
                  <c:v>44480</c:v>
                </c:pt>
                <c:pt idx="356">
                  <c:v>44481</c:v>
                </c:pt>
                <c:pt idx="357">
                  <c:v>44482</c:v>
                </c:pt>
                <c:pt idx="358">
                  <c:v>44483</c:v>
                </c:pt>
                <c:pt idx="359">
                  <c:v>44487</c:v>
                </c:pt>
                <c:pt idx="360">
                  <c:v>44488</c:v>
                </c:pt>
                <c:pt idx="361">
                  <c:v>44489</c:v>
                </c:pt>
                <c:pt idx="362">
                  <c:v>44490</c:v>
                </c:pt>
                <c:pt idx="363">
                  <c:v>44491</c:v>
                </c:pt>
                <c:pt idx="364">
                  <c:v>44494</c:v>
                </c:pt>
                <c:pt idx="365">
                  <c:v>44495</c:v>
                </c:pt>
                <c:pt idx="366">
                  <c:v>44496</c:v>
                </c:pt>
                <c:pt idx="367">
                  <c:v>44497</c:v>
                </c:pt>
                <c:pt idx="368">
                  <c:v>44498</c:v>
                </c:pt>
                <c:pt idx="369">
                  <c:v>44501</c:v>
                </c:pt>
                <c:pt idx="370">
                  <c:v>44502</c:v>
                </c:pt>
                <c:pt idx="371">
                  <c:v>44503</c:v>
                </c:pt>
                <c:pt idx="372">
                  <c:v>44508</c:v>
                </c:pt>
                <c:pt idx="373">
                  <c:v>44509</c:v>
                </c:pt>
                <c:pt idx="374">
                  <c:v>44510</c:v>
                </c:pt>
                <c:pt idx="375">
                  <c:v>44511</c:v>
                </c:pt>
                <c:pt idx="376">
                  <c:v>44512</c:v>
                </c:pt>
                <c:pt idx="377">
                  <c:v>44515</c:v>
                </c:pt>
                <c:pt idx="378">
                  <c:v>44516</c:v>
                </c:pt>
                <c:pt idx="379">
                  <c:v>44517</c:v>
                </c:pt>
                <c:pt idx="380">
                  <c:v>44518</c:v>
                </c:pt>
                <c:pt idx="381">
                  <c:v>44522</c:v>
                </c:pt>
                <c:pt idx="382">
                  <c:v>44523</c:v>
                </c:pt>
                <c:pt idx="383">
                  <c:v>44524</c:v>
                </c:pt>
                <c:pt idx="384">
                  <c:v>44525</c:v>
                </c:pt>
                <c:pt idx="385">
                  <c:v>44526</c:v>
                </c:pt>
                <c:pt idx="386">
                  <c:v>44529</c:v>
                </c:pt>
                <c:pt idx="387">
                  <c:v>44530</c:v>
                </c:pt>
                <c:pt idx="388">
                  <c:v>44531</c:v>
                </c:pt>
                <c:pt idx="389">
                  <c:v>44532</c:v>
                </c:pt>
                <c:pt idx="390">
                  <c:v>44533</c:v>
                </c:pt>
                <c:pt idx="391">
                  <c:v>44536</c:v>
                </c:pt>
                <c:pt idx="392">
                  <c:v>44537</c:v>
                </c:pt>
                <c:pt idx="393">
                  <c:v>44538</c:v>
                </c:pt>
                <c:pt idx="394">
                  <c:v>44539</c:v>
                </c:pt>
                <c:pt idx="395">
                  <c:v>44540</c:v>
                </c:pt>
                <c:pt idx="396">
                  <c:v>44543</c:v>
                </c:pt>
                <c:pt idx="397">
                  <c:v>44544</c:v>
                </c:pt>
                <c:pt idx="398">
                  <c:v>44545</c:v>
                </c:pt>
                <c:pt idx="399">
                  <c:v>44546</c:v>
                </c:pt>
                <c:pt idx="400">
                  <c:v>44547</c:v>
                </c:pt>
                <c:pt idx="401">
                  <c:v>44550</c:v>
                </c:pt>
                <c:pt idx="402">
                  <c:v>44551</c:v>
                </c:pt>
                <c:pt idx="403">
                  <c:v>44552</c:v>
                </c:pt>
                <c:pt idx="404">
                  <c:v>44553</c:v>
                </c:pt>
                <c:pt idx="405">
                  <c:v>44554</c:v>
                </c:pt>
                <c:pt idx="406">
                  <c:v>44557</c:v>
                </c:pt>
                <c:pt idx="407">
                  <c:v>44558</c:v>
                </c:pt>
                <c:pt idx="408">
                  <c:v>44559</c:v>
                </c:pt>
                <c:pt idx="409">
                  <c:v>44560</c:v>
                </c:pt>
                <c:pt idx="410">
                  <c:v>44561</c:v>
                </c:pt>
                <c:pt idx="411">
                  <c:v>44564</c:v>
                </c:pt>
                <c:pt idx="412">
                  <c:v>44565</c:v>
                </c:pt>
                <c:pt idx="413">
                  <c:v>44566</c:v>
                </c:pt>
                <c:pt idx="414">
                  <c:v>44567</c:v>
                </c:pt>
                <c:pt idx="415">
                  <c:v>44568</c:v>
                </c:pt>
                <c:pt idx="416">
                  <c:v>44571</c:v>
                </c:pt>
                <c:pt idx="417">
                  <c:v>44572</c:v>
                </c:pt>
                <c:pt idx="418">
                  <c:v>44573</c:v>
                </c:pt>
                <c:pt idx="419">
                  <c:v>44574</c:v>
                </c:pt>
                <c:pt idx="420">
                  <c:v>44575</c:v>
                </c:pt>
                <c:pt idx="421">
                  <c:v>44578</c:v>
                </c:pt>
                <c:pt idx="422">
                  <c:v>44579</c:v>
                </c:pt>
                <c:pt idx="423">
                  <c:v>44580</c:v>
                </c:pt>
                <c:pt idx="424">
                  <c:v>44581</c:v>
                </c:pt>
                <c:pt idx="425">
                  <c:v>44582</c:v>
                </c:pt>
                <c:pt idx="426">
                  <c:v>44585</c:v>
                </c:pt>
                <c:pt idx="427">
                  <c:v>44586</c:v>
                </c:pt>
                <c:pt idx="428">
                  <c:v>44588</c:v>
                </c:pt>
                <c:pt idx="429">
                  <c:v>44589</c:v>
                </c:pt>
                <c:pt idx="430">
                  <c:v>44592</c:v>
                </c:pt>
                <c:pt idx="431">
                  <c:v>44593</c:v>
                </c:pt>
                <c:pt idx="432">
                  <c:v>44594</c:v>
                </c:pt>
                <c:pt idx="433">
                  <c:v>44595</c:v>
                </c:pt>
                <c:pt idx="434">
                  <c:v>44596</c:v>
                </c:pt>
                <c:pt idx="435">
                  <c:v>44599</c:v>
                </c:pt>
                <c:pt idx="436">
                  <c:v>44600</c:v>
                </c:pt>
                <c:pt idx="437">
                  <c:v>44601</c:v>
                </c:pt>
                <c:pt idx="438">
                  <c:v>44602</c:v>
                </c:pt>
                <c:pt idx="439">
                  <c:v>44603</c:v>
                </c:pt>
                <c:pt idx="440">
                  <c:v>44606</c:v>
                </c:pt>
                <c:pt idx="441">
                  <c:v>44607</c:v>
                </c:pt>
                <c:pt idx="442">
                  <c:v>44608</c:v>
                </c:pt>
                <c:pt idx="443">
                  <c:v>44609</c:v>
                </c:pt>
                <c:pt idx="444">
                  <c:v>44610</c:v>
                </c:pt>
                <c:pt idx="445">
                  <c:v>44613</c:v>
                </c:pt>
                <c:pt idx="446">
                  <c:v>44614</c:v>
                </c:pt>
                <c:pt idx="447">
                  <c:v>44615</c:v>
                </c:pt>
                <c:pt idx="448">
                  <c:v>44616</c:v>
                </c:pt>
                <c:pt idx="449">
                  <c:v>44617</c:v>
                </c:pt>
                <c:pt idx="450">
                  <c:v>44620</c:v>
                </c:pt>
                <c:pt idx="451">
                  <c:v>44622</c:v>
                </c:pt>
                <c:pt idx="452">
                  <c:v>44623</c:v>
                </c:pt>
                <c:pt idx="453">
                  <c:v>44624</c:v>
                </c:pt>
                <c:pt idx="454">
                  <c:v>44627</c:v>
                </c:pt>
                <c:pt idx="455">
                  <c:v>44628</c:v>
                </c:pt>
                <c:pt idx="456">
                  <c:v>44629</c:v>
                </c:pt>
                <c:pt idx="457">
                  <c:v>44630</c:v>
                </c:pt>
                <c:pt idx="458">
                  <c:v>44631</c:v>
                </c:pt>
                <c:pt idx="459">
                  <c:v>44634</c:v>
                </c:pt>
                <c:pt idx="460">
                  <c:v>44635</c:v>
                </c:pt>
                <c:pt idx="461">
                  <c:v>44636</c:v>
                </c:pt>
                <c:pt idx="462">
                  <c:v>44637</c:v>
                </c:pt>
                <c:pt idx="463">
                  <c:v>44641</c:v>
                </c:pt>
                <c:pt idx="464">
                  <c:v>44642</c:v>
                </c:pt>
                <c:pt idx="465">
                  <c:v>44643</c:v>
                </c:pt>
                <c:pt idx="466">
                  <c:v>44644</c:v>
                </c:pt>
                <c:pt idx="467">
                  <c:v>44645</c:v>
                </c:pt>
                <c:pt idx="468">
                  <c:v>44648</c:v>
                </c:pt>
                <c:pt idx="469">
                  <c:v>44649</c:v>
                </c:pt>
                <c:pt idx="470">
                  <c:v>44650</c:v>
                </c:pt>
                <c:pt idx="471">
                  <c:v>44651</c:v>
                </c:pt>
                <c:pt idx="472">
                  <c:v>44652</c:v>
                </c:pt>
                <c:pt idx="473">
                  <c:v>44655</c:v>
                </c:pt>
                <c:pt idx="474">
                  <c:v>44656</c:v>
                </c:pt>
                <c:pt idx="475">
                  <c:v>44657</c:v>
                </c:pt>
                <c:pt idx="476">
                  <c:v>44658</c:v>
                </c:pt>
                <c:pt idx="477">
                  <c:v>44659</c:v>
                </c:pt>
                <c:pt idx="478">
                  <c:v>44662</c:v>
                </c:pt>
                <c:pt idx="479">
                  <c:v>44663</c:v>
                </c:pt>
                <c:pt idx="480">
                  <c:v>44664</c:v>
                </c:pt>
                <c:pt idx="481">
                  <c:v>44669</c:v>
                </c:pt>
                <c:pt idx="482">
                  <c:v>44670</c:v>
                </c:pt>
                <c:pt idx="483">
                  <c:v>44671</c:v>
                </c:pt>
                <c:pt idx="484">
                  <c:v>44672</c:v>
                </c:pt>
                <c:pt idx="485">
                  <c:v>44673</c:v>
                </c:pt>
                <c:pt idx="486">
                  <c:v>44676</c:v>
                </c:pt>
                <c:pt idx="487">
                  <c:v>44677</c:v>
                </c:pt>
                <c:pt idx="488">
                  <c:v>44678</c:v>
                </c:pt>
                <c:pt idx="489">
                  <c:v>44679</c:v>
                </c:pt>
                <c:pt idx="490">
                  <c:v>44680</c:v>
                </c:pt>
                <c:pt idx="491">
                  <c:v>44683</c:v>
                </c:pt>
                <c:pt idx="492">
                  <c:v>44685</c:v>
                </c:pt>
                <c:pt idx="493">
                  <c:v>44686</c:v>
                </c:pt>
                <c:pt idx="494">
                  <c:v>44687</c:v>
                </c:pt>
                <c:pt idx="495">
                  <c:v>44690</c:v>
                </c:pt>
                <c:pt idx="496">
                  <c:v>44691</c:v>
                </c:pt>
                <c:pt idx="497">
                  <c:v>44692</c:v>
                </c:pt>
                <c:pt idx="498">
                  <c:v>44693</c:v>
                </c:pt>
                <c:pt idx="499">
                  <c:v>44694</c:v>
                </c:pt>
                <c:pt idx="500">
                  <c:v>44697</c:v>
                </c:pt>
                <c:pt idx="501">
                  <c:v>44698</c:v>
                </c:pt>
                <c:pt idx="502">
                  <c:v>44699</c:v>
                </c:pt>
                <c:pt idx="503">
                  <c:v>44700</c:v>
                </c:pt>
                <c:pt idx="504">
                  <c:v>44701</c:v>
                </c:pt>
                <c:pt idx="505">
                  <c:v>44704</c:v>
                </c:pt>
                <c:pt idx="506">
                  <c:v>44705</c:v>
                </c:pt>
                <c:pt idx="507">
                  <c:v>44706</c:v>
                </c:pt>
                <c:pt idx="508">
                  <c:v>44707</c:v>
                </c:pt>
                <c:pt idx="509">
                  <c:v>44708</c:v>
                </c:pt>
                <c:pt idx="510">
                  <c:v>44711</c:v>
                </c:pt>
                <c:pt idx="511">
                  <c:v>44712</c:v>
                </c:pt>
                <c:pt idx="512">
                  <c:v>44713</c:v>
                </c:pt>
                <c:pt idx="513">
                  <c:v>44714</c:v>
                </c:pt>
                <c:pt idx="514">
                  <c:v>44715</c:v>
                </c:pt>
                <c:pt idx="515">
                  <c:v>44718</c:v>
                </c:pt>
                <c:pt idx="516">
                  <c:v>44719</c:v>
                </c:pt>
                <c:pt idx="517">
                  <c:v>44720</c:v>
                </c:pt>
                <c:pt idx="518">
                  <c:v>44721</c:v>
                </c:pt>
                <c:pt idx="519">
                  <c:v>44722</c:v>
                </c:pt>
                <c:pt idx="520">
                  <c:v>44725</c:v>
                </c:pt>
                <c:pt idx="521">
                  <c:v>44726</c:v>
                </c:pt>
                <c:pt idx="522">
                  <c:v>44727</c:v>
                </c:pt>
                <c:pt idx="523">
                  <c:v>44728</c:v>
                </c:pt>
                <c:pt idx="524">
                  <c:v>44729</c:v>
                </c:pt>
                <c:pt idx="525">
                  <c:v>44732</c:v>
                </c:pt>
                <c:pt idx="526">
                  <c:v>44733</c:v>
                </c:pt>
                <c:pt idx="527">
                  <c:v>44734</c:v>
                </c:pt>
                <c:pt idx="528">
                  <c:v>44735</c:v>
                </c:pt>
                <c:pt idx="529">
                  <c:v>44736</c:v>
                </c:pt>
                <c:pt idx="530">
                  <c:v>44739</c:v>
                </c:pt>
                <c:pt idx="531">
                  <c:v>44740</c:v>
                </c:pt>
                <c:pt idx="532">
                  <c:v>44741</c:v>
                </c:pt>
                <c:pt idx="533">
                  <c:v>44742</c:v>
                </c:pt>
                <c:pt idx="534">
                  <c:v>44743</c:v>
                </c:pt>
                <c:pt idx="535">
                  <c:v>44746</c:v>
                </c:pt>
                <c:pt idx="536">
                  <c:v>44747</c:v>
                </c:pt>
                <c:pt idx="537">
                  <c:v>44748</c:v>
                </c:pt>
                <c:pt idx="538">
                  <c:v>44749</c:v>
                </c:pt>
                <c:pt idx="539">
                  <c:v>44750</c:v>
                </c:pt>
                <c:pt idx="540">
                  <c:v>44753</c:v>
                </c:pt>
                <c:pt idx="541">
                  <c:v>44754</c:v>
                </c:pt>
                <c:pt idx="542">
                  <c:v>44755</c:v>
                </c:pt>
                <c:pt idx="543">
                  <c:v>44756</c:v>
                </c:pt>
                <c:pt idx="544">
                  <c:v>44757</c:v>
                </c:pt>
                <c:pt idx="545">
                  <c:v>44760</c:v>
                </c:pt>
                <c:pt idx="546">
                  <c:v>44761</c:v>
                </c:pt>
                <c:pt idx="547">
                  <c:v>44762</c:v>
                </c:pt>
                <c:pt idx="548">
                  <c:v>44763</c:v>
                </c:pt>
                <c:pt idx="549">
                  <c:v>44764</c:v>
                </c:pt>
                <c:pt idx="550">
                  <c:v>44767</c:v>
                </c:pt>
                <c:pt idx="551">
                  <c:v>44768</c:v>
                </c:pt>
                <c:pt idx="552">
                  <c:v>44769</c:v>
                </c:pt>
                <c:pt idx="553">
                  <c:v>44770</c:v>
                </c:pt>
                <c:pt idx="554">
                  <c:v>44771</c:v>
                </c:pt>
                <c:pt idx="555">
                  <c:v>44774</c:v>
                </c:pt>
                <c:pt idx="556">
                  <c:v>44775</c:v>
                </c:pt>
                <c:pt idx="557">
                  <c:v>44776</c:v>
                </c:pt>
                <c:pt idx="558">
                  <c:v>44777</c:v>
                </c:pt>
                <c:pt idx="559">
                  <c:v>44778</c:v>
                </c:pt>
                <c:pt idx="560">
                  <c:v>44781</c:v>
                </c:pt>
                <c:pt idx="561">
                  <c:v>44783</c:v>
                </c:pt>
                <c:pt idx="562">
                  <c:v>44784</c:v>
                </c:pt>
                <c:pt idx="563">
                  <c:v>44785</c:v>
                </c:pt>
                <c:pt idx="564">
                  <c:v>44789</c:v>
                </c:pt>
                <c:pt idx="565">
                  <c:v>44790</c:v>
                </c:pt>
                <c:pt idx="566">
                  <c:v>44791</c:v>
                </c:pt>
                <c:pt idx="567">
                  <c:v>44792</c:v>
                </c:pt>
                <c:pt idx="568">
                  <c:v>44795</c:v>
                </c:pt>
                <c:pt idx="569">
                  <c:v>44796</c:v>
                </c:pt>
                <c:pt idx="570">
                  <c:v>44797</c:v>
                </c:pt>
                <c:pt idx="571">
                  <c:v>44798</c:v>
                </c:pt>
                <c:pt idx="572">
                  <c:v>44799</c:v>
                </c:pt>
                <c:pt idx="573">
                  <c:v>44802</c:v>
                </c:pt>
                <c:pt idx="574">
                  <c:v>44803</c:v>
                </c:pt>
                <c:pt idx="575">
                  <c:v>44805</c:v>
                </c:pt>
                <c:pt idx="576">
                  <c:v>44806</c:v>
                </c:pt>
                <c:pt idx="577">
                  <c:v>44809</c:v>
                </c:pt>
                <c:pt idx="578">
                  <c:v>44810</c:v>
                </c:pt>
                <c:pt idx="579">
                  <c:v>44811</c:v>
                </c:pt>
                <c:pt idx="580">
                  <c:v>44812</c:v>
                </c:pt>
                <c:pt idx="581">
                  <c:v>44813</c:v>
                </c:pt>
                <c:pt idx="582">
                  <c:v>44816</c:v>
                </c:pt>
                <c:pt idx="583">
                  <c:v>44817</c:v>
                </c:pt>
                <c:pt idx="584">
                  <c:v>44818</c:v>
                </c:pt>
                <c:pt idx="585">
                  <c:v>44819</c:v>
                </c:pt>
                <c:pt idx="586">
                  <c:v>44820</c:v>
                </c:pt>
                <c:pt idx="587">
                  <c:v>44823</c:v>
                </c:pt>
                <c:pt idx="588">
                  <c:v>44824</c:v>
                </c:pt>
                <c:pt idx="589">
                  <c:v>44825</c:v>
                </c:pt>
                <c:pt idx="590">
                  <c:v>44826</c:v>
                </c:pt>
                <c:pt idx="591">
                  <c:v>44827</c:v>
                </c:pt>
                <c:pt idx="592">
                  <c:v>44830</c:v>
                </c:pt>
                <c:pt idx="593">
                  <c:v>44831</c:v>
                </c:pt>
                <c:pt idx="594">
                  <c:v>44832</c:v>
                </c:pt>
                <c:pt idx="595">
                  <c:v>44833</c:v>
                </c:pt>
                <c:pt idx="596">
                  <c:v>44834</c:v>
                </c:pt>
                <c:pt idx="597">
                  <c:v>44837</c:v>
                </c:pt>
                <c:pt idx="598">
                  <c:v>44838</c:v>
                </c:pt>
                <c:pt idx="599">
                  <c:v>44840</c:v>
                </c:pt>
                <c:pt idx="600">
                  <c:v>44841</c:v>
                </c:pt>
                <c:pt idx="601">
                  <c:v>44844</c:v>
                </c:pt>
                <c:pt idx="602">
                  <c:v>44845</c:v>
                </c:pt>
                <c:pt idx="603">
                  <c:v>44846</c:v>
                </c:pt>
                <c:pt idx="604">
                  <c:v>44847</c:v>
                </c:pt>
                <c:pt idx="605">
                  <c:v>44848</c:v>
                </c:pt>
                <c:pt idx="606">
                  <c:v>44851</c:v>
                </c:pt>
                <c:pt idx="607">
                  <c:v>44852</c:v>
                </c:pt>
                <c:pt idx="608">
                  <c:v>44853</c:v>
                </c:pt>
                <c:pt idx="609">
                  <c:v>44854</c:v>
                </c:pt>
                <c:pt idx="610">
                  <c:v>44855</c:v>
                </c:pt>
                <c:pt idx="611">
                  <c:v>44859</c:v>
                </c:pt>
                <c:pt idx="612">
                  <c:v>44861</c:v>
                </c:pt>
                <c:pt idx="613">
                  <c:v>44862</c:v>
                </c:pt>
                <c:pt idx="614">
                  <c:v>44865</c:v>
                </c:pt>
                <c:pt idx="615">
                  <c:v>44866</c:v>
                </c:pt>
                <c:pt idx="616">
                  <c:v>44867</c:v>
                </c:pt>
                <c:pt idx="617">
                  <c:v>44868</c:v>
                </c:pt>
                <c:pt idx="618">
                  <c:v>44869</c:v>
                </c:pt>
                <c:pt idx="619">
                  <c:v>44872</c:v>
                </c:pt>
                <c:pt idx="620">
                  <c:v>44874</c:v>
                </c:pt>
                <c:pt idx="621">
                  <c:v>44875</c:v>
                </c:pt>
                <c:pt idx="622">
                  <c:v>44876</c:v>
                </c:pt>
                <c:pt idx="623">
                  <c:v>44879</c:v>
                </c:pt>
                <c:pt idx="624">
                  <c:v>44880</c:v>
                </c:pt>
                <c:pt idx="625">
                  <c:v>44881</c:v>
                </c:pt>
                <c:pt idx="626">
                  <c:v>44882</c:v>
                </c:pt>
                <c:pt idx="627">
                  <c:v>44883</c:v>
                </c:pt>
                <c:pt idx="628">
                  <c:v>44886</c:v>
                </c:pt>
                <c:pt idx="629">
                  <c:v>44887</c:v>
                </c:pt>
                <c:pt idx="630">
                  <c:v>44888</c:v>
                </c:pt>
                <c:pt idx="631">
                  <c:v>44889</c:v>
                </c:pt>
                <c:pt idx="632">
                  <c:v>44890</c:v>
                </c:pt>
                <c:pt idx="633">
                  <c:v>44893</c:v>
                </c:pt>
                <c:pt idx="634">
                  <c:v>44894</c:v>
                </c:pt>
                <c:pt idx="635">
                  <c:v>44895</c:v>
                </c:pt>
                <c:pt idx="636">
                  <c:v>44896</c:v>
                </c:pt>
                <c:pt idx="637">
                  <c:v>44897</c:v>
                </c:pt>
                <c:pt idx="638">
                  <c:v>44900</c:v>
                </c:pt>
                <c:pt idx="639">
                  <c:v>44901</c:v>
                </c:pt>
                <c:pt idx="640">
                  <c:v>44902</c:v>
                </c:pt>
                <c:pt idx="641">
                  <c:v>44903</c:v>
                </c:pt>
                <c:pt idx="642">
                  <c:v>44904</c:v>
                </c:pt>
                <c:pt idx="643">
                  <c:v>44907</c:v>
                </c:pt>
                <c:pt idx="644">
                  <c:v>44908</c:v>
                </c:pt>
                <c:pt idx="645">
                  <c:v>44909</c:v>
                </c:pt>
                <c:pt idx="646">
                  <c:v>44910</c:v>
                </c:pt>
                <c:pt idx="647">
                  <c:v>44911</c:v>
                </c:pt>
                <c:pt idx="648">
                  <c:v>44914</c:v>
                </c:pt>
                <c:pt idx="649">
                  <c:v>44915</c:v>
                </c:pt>
                <c:pt idx="650">
                  <c:v>44916</c:v>
                </c:pt>
                <c:pt idx="651">
                  <c:v>44917</c:v>
                </c:pt>
                <c:pt idx="652">
                  <c:v>44918</c:v>
                </c:pt>
                <c:pt idx="653">
                  <c:v>44921</c:v>
                </c:pt>
                <c:pt idx="654">
                  <c:v>44922</c:v>
                </c:pt>
                <c:pt idx="655">
                  <c:v>44923</c:v>
                </c:pt>
                <c:pt idx="656">
                  <c:v>44924</c:v>
                </c:pt>
                <c:pt idx="657">
                  <c:v>44925</c:v>
                </c:pt>
                <c:pt idx="658">
                  <c:v>44928</c:v>
                </c:pt>
                <c:pt idx="659">
                  <c:v>44929</c:v>
                </c:pt>
                <c:pt idx="660">
                  <c:v>44930</c:v>
                </c:pt>
                <c:pt idx="661">
                  <c:v>44931</c:v>
                </c:pt>
                <c:pt idx="662">
                  <c:v>44932</c:v>
                </c:pt>
                <c:pt idx="663">
                  <c:v>44935</c:v>
                </c:pt>
                <c:pt idx="664">
                  <c:v>44936</c:v>
                </c:pt>
                <c:pt idx="665">
                  <c:v>44937</c:v>
                </c:pt>
                <c:pt idx="666">
                  <c:v>44938</c:v>
                </c:pt>
                <c:pt idx="667">
                  <c:v>44939</c:v>
                </c:pt>
                <c:pt idx="668">
                  <c:v>44942</c:v>
                </c:pt>
                <c:pt idx="669">
                  <c:v>44943</c:v>
                </c:pt>
                <c:pt idx="670">
                  <c:v>44944</c:v>
                </c:pt>
                <c:pt idx="671">
                  <c:v>44945</c:v>
                </c:pt>
                <c:pt idx="672">
                  <c:v>44946</c:v>
                </c:pt>
                <c:pt idx="673">
                  <c:v>44949</c:v>
                </c:pt>
                <c:pt idx="674">
                  <c:v>44950</c:v>
                </c:pt>
                <c:pt idx="675">
                  <c:v>44951</c:v>
                </c:pt>
                <c:pt idx="676">
                  <c:v>44953</c:v>
                </c:pt>
                <c:pt idx="677">
                  <c:v>44956</c:v>
                </c:pt>
                <c:pt idx="678">
                  <c:v>44957</c:v>
                </c:pt>
                <c:pt idx="679">
                  <c:v>44958</c:v>
                </c:pt>
                <c:pt idx="680">
                  <c:v>44959</c:v>
                </c:pt>
                <c:pt idx="681">
                  <c:v>44960</c:v>
                </c:pt>
                <c:pt idx="682">
                  <c:v>44963</c:v>
                </c:pt>
                <c:pt idx="683">
                  <c:v>44964</c:v>
                </c:pt>
                <c:pt idx="684">
                  <c:v>44965</c:v>
                </c:pt>
                <c:pt idx="685">
                  <c:v>44966</c:v>
                </c:pt>
                <c:pt idx="686">
                  <c:v>44967</c:v>
                </c:pt>
                <c:pt idx="687">
                  <c:v>44970</c:v>
                </c:pt>
                <c:pt idx="688">
                  <c:v>44971</c:v>
                </c:pt>
                <c:pt idx="689">
                  <c:v>44972</c:v>
                </c:pt>
                <c:pt idx="690">
                  <c:v>44973</c:v>
                </c:pt>
                <c:pt idx="691">
                  <c:v>44974</c:v>
                </c:pt>
                <c:pt idx="692">
                  <c:v>44977</c:v>
                </c:pt>
                <c:pt idx="693">
                  <c:v>44978</c:v>
                </c:pt>
                <c:pt idx="694">
                  <c:v>44979</c:v>
                </c:pt>
                <c:pt idx="695">
                  <c:v>44980</c:v>
                </c:pt>
                <c:pt idx="696">
                  <c:v>44981</c:v>
                </c:pt>
                <c:pt idx="697">
                  <c:v>44984</c:v>
                </c:pt>
                <c:pt idx="698">
                  <c:v>44985</c:v>
                </c:pt>
                <c:pt idx="699">
                  <c:v>44986</c:v>
                </c:pt>
                <c:pt idx="700">
                  <c:v>44987</c:v>
                </c:pt>
                <c:pt idx="701">
                  <c:v>44988</c:v>
                </c:pt>
                <c:pt idx="702">
                  <c:v>44991</c:v>
                </c:pt>
                <c:pt idx="703">
                  <c:v>44993</c:v>
                </c:pt>
                <c:pt idx="704">
                  <c:v>44994</c:v>
                </c:pt>
                <c:pt idx="705">
                  <c:v>44995</c:v>
                </c:pt>
                <c:pt idx="706">
                  <c:v>44998</c:v>
                </c:pt>
                <c:pt idx="707">
                  <c:v>44999</c:v>
                </c:pt>
                <c:pt idx="708">
                  <c:v>45000</c:v>
                </c:pt>
                <c:pt idx="709">
                  <c:v>45001</c:v>
                </c:pt>
                <c:pt idx="710">
                  <c:v>45002</c:v>
                </c:pt>
                <c:pt idx="711">
                  <c:v>45005</c:v>
                </c:pt>
                <c:pt idx="712">
                  <c:v>45006</c:v>
                </c:pt>
                <c:pt idx="713">
                  <c:v>45007</c:v>
                </c:pt>
                <c:pt idx="714">
                  <c:v>45008</c:v>
                </c:pt>
                <c:pt idx="715">
                  <c:v>45009</c:v>
                </c:pt>
                <c:pt idx="716">
                  <c:v>45012</c:v>
                </c:pt>
                <c:pt idx="717">
                  <c:v>45013</c:v>
                </c:pt>
                <c:pt idx="718">
                  <c:v>45014</c:v>
                </c:pt>
                <c:pt idx="719">
                  <c:v>45016</c:v>
                </c:pt>
                <c:pt idx="720">
                  <c:v>45019</c:v>
                </c:pt>
                <c:pt idx="721">
                  <c:v>45021</c:v>
                </c:pt>
                <c:pt idx="722">
                  <c:v>45022</c:v>
                </c:pt>
                <c:pt idx="723">
                  <c:v>45026</c:v>
                </c:pt>
                <c:pt idx="724">
                  <c:v>45027</c:v>
                </c:pt>
                <c:pt idx="725">
                  <c:v>45028</c:v>
                </c:pt>
                <c:pt idx="726">
                  <c:v>45029</c:v>
                </c:pt>
                <c:pt idx="727">
                  <c:v>45033</c:v>
                </c:pt>
                <c:pt idx="728">
                  <c:v>45034</c:v>
                </c:pt>
                <c:pt idx="729">
                  <c:v>45035</c:v>
                </c:pt>
                <c:pt idx="730">
                  <c:v>45036</c:v>
                </c:pt>
                <c:pt idx="731">
                  <c:v>45037</c:v>
                </c:pt>
                <c:pt idx="732">
                  <c:v>45040</c:v>
                </c:pt>
                <c:pt idx="733">
                  <c:v>45041</c:v>
                </c:pt>
                <c:pt idx="734">
                  <c:v>45042</c:v>
                </c:pt>
                <c:pt idx="735">
                  <c:v>45043</c:v>
                </c:pt>
                <c:pt idx="736">
                  <c:v>45044</c:v>
                </c:pt>
                <c:pt idx="737">
                  <c:v>45048</c:v>
                </c:pt>
                <c:pt idx="738">
                  <c:v>45049</c:v>
                </c:pt>
                <c:pt idx="739">
                  <c:v>45050</c:v>
                </c:pt>
                <c:pt idx="740">
                  <c:v>45051</c:v>
                </c:pt>
                <c:pt idx="741">
                  <c:v>45054</c:v>
                </c:pt>
                <c:pt idx="742">
                  <c:v>45055</c:v>
                </c:pt>
                <c:pt idx="743">
                  <c:v>45056</c:v>
                </c:pt>
                <c:pt idx="744">
                  <c:v>45057</c:v>
                </c:pt>
                <c:pt idx="745">
                  <c:v>45058</c:v>
                </c:pt>
                <c:pt idx="746">
                  <c:v>45061</c:v>
                </c:pt>
                <c:pt idx="747">
                  <c:v>45062</c:v>
                </c:pt>
                <c:pt idx="748">
                  <c:v>45063</c:v>
                </c:pt>
                <c:pt idx="749">
                  <c:v>45064</c:v>
                </c:pt>
                <c:pt idx="750">
                  <c:v>45065</c:v>
                </c:pt>
                <c:pt idx="751">
                  <c:v>45068</c:v>
                </c:pt>
                <c:pt idx="752">
                  <c:v>45069</c:v>
                </c:pt>
                <c:pt idx="753">
                  <c:v>45070</c:v>
                </c:pt>
                <c:pt idx="754">
                  <c:v>45071</c:v>
                </c:pt>
                <c:pt idx="755">
                  <c:v>45072</c:v>
                </c:pt>
                <c:pt idx="756">
                  <c:v>45075</c:v>
                </c:pt>
              </c:numCache>
            </c:numRef>
          </c:cat>
          <c:val>
            <c:numRef>
              <c:f>ESTMO_0001_Historical!$C$2:$C$758</c:f>
              <c:numCache>
                <c:formatCode>General</c:formatCode>
                <c:ptCount val="757"/>
                <c:pt idx="0">
                  <c:v>100</c:v>
                </c:pt>
                <c:pt idx="1">
                  <c:v>99.53</c:v>
                </c:pt>
                <c:pt idx="2">
                  <c:v>101.46</c:v>
                </c:pt>
                <c:pt idx="3">
                  <c:v>99.45</c:v>
                </c:pt>
                <c:pt idx="4">
                  <c:v>99.31</c:v>
                </c:pt>
                <c:pt idx="5">
                  <c:v>95.88</c:v>
                </c:pt>
                <c:pt idx="6">
                  <c:v>96.4</c:v>
                </c:pt>
                <c:pt idx="7">
                  <c:v>98.29</c:v>
                </c:pt>
                <c:pt idx="8">
                  <c:v>98.86</c:v>
                </c:pt>
                <c:pt idx="9">
                  <c:v>98.14</c:v>
                </c:pt>
                <c:pt idx="10">
                  <c:v>98.25</c:v>
                </c:pt>
                <c:pt idx="11">
                  <c:v>100.52</c:v>
                </c:pt>
                <c:pt idx="12">
                  <c:v>102.33</c:v>
                </c:pt>
                <c:pt idx="13">
                  <c:v>103.52</c:v>
                </c:pt>
                <c:pt idx="14">
                  <c:v>106.14</c:v>
                </c:pt>
                <c:pt idx="15">
                  <c:v>107.69</c:v>
                </c:pt>
                <c:pt idx="16">
                  <c:v>108.56</c:v>
                </c:pt>
                <c:pt idx="17">
                  <c:v>108.33</c:v>
                </c:pt>
                <c:pt idx="18">
                  <c:v>109.83</c:v>
                </c:pt>
                <c:pt idx="19">
                  <c:v>110.16</c:v>
                </c:pt>
                <c:pt idx="20">
                  <c:v>109.02</c:v>
                </c:pt>
                <c:pt idx="21">
                  <c:v>109.75</c:v>
                </c:pt>
                <c:pt idx="22">
                  <c:v>107.68</c:v>
                </c:pt>
                <c:pt idx="23">
                  <c:v>108.47</c:v>
                </c:pt>
                <c:pt idx="24">
                  <c:v>107.01</c:v>
                </c:pt>
                <c:pt idx="25">
                  <c:v>107.89</c:v>
                </c:pt>
                <c:pt idx="26">
                  <c:v>107.73</c:v>
                </c:pt>
                <c:pt idx="27">
                  <c:v>109.62</c:v>
                </c:pt>
                <c:pt idx="28">
                  <c:v>111.21</c:v>
                </c:pt>
                <c:pt idx="29">
                  <c:v>112.31</c:v>
                </c:pt>
                <c:pt idx="30">
                  <c:v>114.09</c:v>
                </c:pt>
                <c:pt idx="31">
                  <c:v>112.44</c:v>
                </c:pt>
                <c:pt idx="32">
                  <c:v>112.49</c:v>
                </c:pt>
                <c:pt idx="33">
                  <c:v>113.27</c:v>
                </c:pt>
                <c:pt idx="34">
                  <c:v>112.33</c:v>
                </c:pt>
                <c:pt idx="35">
                  <c:v>112.15</c:v>
                </c:pt>
                <c:pt idx="36">
                  <c:v>113.21</c:v>
                </c:pt>
                <c:pt idx="37">
                  <c:v>114.44</c:v>
                </c:pt>
                <c:pt idx="38">
                  <c:v>115.08</c:v>
                </c:pt>
                <c:pt idx="39">
                  <c:v>116.67</c:v>
                </c:pt>
                <c:pt idx="40">
                  <c:v>117.12</c:v>
                </c:pt>
                <c:pt idx="41">
                  <c:v>116.26</c:v>
                </c:pt>
                <c:pt idx="42">
                  <c:v>117.14</c:v>
                </c:pt>
                <c:pt idx="43">
                  <c:v>116.64</c:v>
                </c:pt>
                <c:pt idx="44">
                  <c:v>116.91</c:v>
                </c:pt>
                <c:pt idx="45">
                  <c:v>115.05</c:v>
                </c:pt>
                <c:pt idx="46">
                  <c:v>115</c:v>
                </c:pt>
                <c:pt idx="47">
                  <c:v>116.02</c:v>
                </c:pt>
                <c:pt idx="48">
                  <c:v>117.72</c:v>
                </c:pt>
                <c:pt idx="49">
                  <c:v>118.91</c:v>
                </c:pt>
                <c:pt idx="50">
                  <c:v>120.04</c:v>
                </c:pt>
                <c:pt idx="51">
                  <c:v>119.72</c:v>
                </c:pt>
                <c:pt idx="52">
                  <c:v>120.61</c:v>
                </c:pt>
                <c:pt idx="53">
                  <c:v>120.24</c:v>
                </c:pt>
                <c:pt idx="54">
                  <c:v>119.43</c:v>
                </c:pt>
                <c:pt idx="55">
                  <c:v>120.98</c:v>
                </c:pt>
                <c:pt idx="56">
                  <c:v>120.38</c:v>
                </c:pt>
                <c:pt idx="57">
                  <c:v>119.52</c:v>
                </c:pt>
                <c:pt idx="58">
                  <c:v>119.58</c:v>
                </c:pt>
                <c:pt idx="59">
                  <c:v>118.21</c:v>
                </c:pt>
                <c:pt idx="60">
                  <c:v>120.1</c:v>
                </c:pt>
                <c:pt idx="61">
                  <c:v>120.28</c:v>
                </c:pt>
                <c:pt idx="62">
                  <c:v>121.34</c:v>
                </c:pt>
                <c:pt idx="63">
                  <c:v>121.73</c:v>
                </c:pt>
                <c:pt idx="64">
                  <c:v>122.66</c:v>
                </c:pt>
                <c:pt idx="65">
                  <c:v>122.96</c:v>
                </c:pt>
                <c:pt idx="66">
                  <c:v>122.87</c:v>
                </c:pt>
                <c:pt idx="67">
                  <c:v>123.18</c:v>
                </c:pt>
                <c:pt idx="68">
                  <c:v>121.94</c:v>
                </c:pt>
                <c:pt idx="69">
                  <c:v>122.65</c:v>
                </c:pt>
                <c:pt idx="70">
                  <c:v>124.16</c:v>
                </c:pt>
                <c:pt idx="71">
                  <c:v>124.56</c:v>
                </c:pt>
                <c:pt idx="72">
                  <c:v>123.98</c:v>
                </c:pt>
                <c:pt idx="73">
                  <c:v>124.71</c:v>
                </c:pt>
                <c:pt idx="74">
                  <c:v>125.7</c:v>
                </c:pt>
                <c:pt idx="75">
                  <c:v>125.84</c:v>
                </c:pt>
                <c:pt idx="76">
                  <c:v>126.61</c:v>
                </c:pt>
                <c:pt idx="77">
                  <c:v>126.79</c:v>
                </c:pt>
                <c:pt idx="78">
                  <c:v>127.59</c:v>
                </c:pt>
                <c:pt idx="79">
                  <c:v>124.03</c:v>
                </c:pt>
                <c:pt idx="80">
                  <c:v>124.96</c:v>
                </c:pt>
                <c:pt idx="81">
                  <c:v>125.96</c:v>
                </c:pt>
                <c:pt idx="82">
                  <c:v>126.18</c:v>
                </c:pt>
                <c:pt idx="83">
                  <c:v>124.11</c:v>
                </c:pt>
                <c:pt idx="84">
                  <c:v>124.12</c:v>
                </c:pt>
                <c:pt idx="85">
                  <c:v>123.47</c:v>
                </c:pt>
                <c:pt idx="86">
                  <c:v>122.94</c:v>
                </c:pt>
                <c:pt idx="87">
                  <c:v>124.67</c:v>
                </c:pt>
                <c:pt idx="88">
                  <c:v>125.01</c:v>
                </c:pt>
                <c:pt idx="89">
                  <c:v>125.63</c:v>
                </c:pt>
                <c:pt idx="90">
                  <c:v>126.69</c:v>
                </c:pt>
                <c:pt idx="91">
                  <c:v>127.47</c:v>
                </c:pt>
                <c:pt idx="92">
                  <c:v>126.6</c:v>
                </c:pt>
                <c:pt idx="93">
                  <c:v>126.51</c:v>
                </c:pt>
                <c:pt idx="94">
                  <c:v>123.25</c:v>
                </c:pt>
                <c:pt idx="95">
                  <c:v>121.94</c:v>
                </c:pt>
                <c:pt idx="96">
                  <c:v>121.68</c:v>
                </c:pt>
                <c:pt idx="97">
                  <c:v>118.37</c:v>
                </c:pt>
                <c:pt idx="98">
                  <c:v>121.17</c:v>
                </c:pt>
                <c:pt idx="99">
                  <c:v>123.47</c:v>
                </c:pt>
                <c:pt idx="100">
                  <c:v>123.34</c:v>
                </c:pt>
                <c:pt idx="101">
                  <c:v>123.63</c:v>
                </c:pt>
                <c:pt idx="102">
                  <c:v>125.21</c:v>
                </c:pt>
                <c:pt idx="103">
                  <c:v>125.94</c:v>
                </c:pt>
                <c:pt idx="104">
                  <c:v>127.34</c:v>
                </c:pt>
                <c:pt idx="105">
                  <c:v>127.77</c:v>
                </c:pt>
                <c:pt idx="106">
                  <c:v>128.52000000000001</c:v>
                </c:pt>
                <c:pt idx="107">
                  <c:v>129.03</c:v>
                </c:pt>
                <c:pt idx="108">
                  <c:v>128.97</c:v>
                </c:pt>
                <c:pt idx="109">
                  <c:v>128.85</c:v>
                </c:pt>
                <c:pt idx="110">
                  <c:v>129.21</c:v>
                </c:pt>
                <c:pt idx="111">
                  <c:v>126.38</c:v>
                </c:pt>
                <c:pt idx="112">
                  <c:v>127.39</c:v>
                </c:pt>
                <c:pt idx="113">
                  <c:v>128.49</c:v>
                </c:pt>
                <c:pt idx="114">
                  <c:v>128.80000000000001</c:v>
                </c:pt>
                <c:pt idx="115">
                  <c:v>129.12</c:v>
                </c:pt>
                <c:pt idx="116">
                  <c:v>128.96</c:v>
                </c:pt>
                <c:pt idx="117">
                  <c:v>129.43</c:v>
                </c:pt>
                <c:pt idx="118">
                  <c:v>127.68</c:v>
                </c:pt>
                <c:pt idx="119">
                  <c:v>129.01</c:v>
                </c:pt>
                <c:pt idx="120">
                  <c:v>127.47</c:v>
                </c:pt>
                <c:pt idx="121">
                  <c:v>126.96</c:v>
                </c:pt>
                <c:pt idx="122">
                  <c:v>126.8</c:v>
                </c:pt>
                <c:pt idx="123">
                  <c:v>126.99</c:v>
                </c:pt>
                <c:pt idx="124">
                  <c:v>128.32</c:v>
                </c:pt>
                <c:pt idx="125">
                  <c:v>129.22</c:v>
                </c:pt>
                <c:pt idx="126">
                  <c:v>131.47999999999999</c:v>
                </c:pt>
                <c:pt idx="127">
                  <c:v>132.78</c:v>
                </c:pt>
                <c:pt idx="128">
                  <c:v>134.66999999999999</c:v>
                </c:pt>
                <c:pt idx="129">
                  <c:v>135.9</c:v>
                </c:pt>
                <c:pt idx="130">
                  <c:v>137.06</c:v>
                </c:pt>
                <c:pt idx="131">
                  <c:v>136.87</c:v>
                </c:pt>
                <c:pt idx="132">
                  <c:v>137.46</c:v>
                </c:pt>
                <c:pt idx="133">
                  <c:v>139.27000000000001</c:v>
                </c:pt>
                <c:pt idx="134">
                  <c:v>140.12</c:v>
                </c:pt>
                <c:pt idx="135">
                  <c:v>138.66</c:v>
                </c:pt>
                <c:pt idx="136">
                  <c:v>139.76</c:v>
                </c:pt>
                <c:pt idx="137">
                  <c:v>140.75</c:v>
                </c:pt>
                <c:pt idx="138">
                  <c:v>142.05000000000001</c:v>
                </c:pt>
                <c:pt idx="139">
                  <c:v>139.94999999999999</c:v>
                </c:pt>
                <c:pt idx="140">
                  <c:v>141.26</c:v>
                </c:pt>
                <c:pt idx="141">
                  <c:v>141.85</c:v>
                </c:pt>
                <c:pt idx="142">
                  <c:v>143.38999999999999</c:v>
                </c:pt>
                <c:pt idx="143">
                  <c:v>143.69</c:v>
                </c:pt>
                <c:pt idx="144">
                  <c:v>144.16</c:v>
                </c:pt>
                <c:pt idx="145">
                  <c:v>145.29</c:v>
                </c:pt>
                <c:pt idx="146">
                  <c:v>146.5</c:v>
                </c:pt>
                <c:pt idx="147">
                  <c:v>146.75</c:v>
                </c:pt>
                <c:pt idx="148">
                  <c:v>147.97</c:v>
                </c:pt>
                <c:pt idx="149">
                  <c:v>147.44</c:v>
                </c:pt>
                <c:pt idx="150">
                  <c:v>147.84</c:v>
                </c:pt>
                <c:pt idx="151">
                  <c:v>148.41999999999999</c:v>
                </c:pt>
                <c:pt idx="152">
                  <c:v>148.54</c:v>
                </c:pt>
                <c:pt idx="153">
                  <c:v>149.81</c:v>
                </c:pt>
                <c:pt idx="154">
                  <c:v>150.16</c:v>
                </c:pt>
                <c:pt idx="155">
                  <c:v>150.27000000000001</c:v>
                </c:pt>
                <c:pt idx="156">
                  <c:v>145.1</c:v>
                </c:pt>
                <c:pt idx="157">
                  <c:v>146.57</c:v>
                </c:pt>
                <c:pt idx="158">
                  <c:v>148.56</c:v>
                </c:pt>
                <c:pt idx="159">
                  <c:v>149.88</c:v>
                </c:pt>
                <c:pt idx="160">
                  <c:v>151.32</c:v>
                </c:pt>
                <c:pt idx="161">
                  <c:v>151.75</c:v>
                </c:pt>
                <c:pt idx="162">
                  <c:v>152.32</c:v>
                </c:pt>
                <c:pt idx="163">
                  <c:v>152.43</c:v>
                </c:pt>
                <c:pt idx="164">
                  <c:v>153.18</c:v>
                </c:pt>
                <c:pt idx="165">
                  <c:v>154.72999999999999</c:v>
                </c:pt>
                <c:pt idx="166">
                  <c:v>155.72</c:v>
                </c:pt>
                <c:pt idx="167">
                  <c:v>155.34</c:v>
                </c:pt>
                <c:pt idx="168">
                  <c:v>155.71</c:v>
                </c:pt>
                <c:pt idx="169">
                  <c:v>157.82</c:v>
                </c:pt>
                <c:pt idx="170">
                  <c:v>158.88999999999999</c:v>
                </c:pt>
                <c:pt idx="171">
                  <c:v>159.58000000000001</c:v>
                </c:pt>
                <c:pt idx="172">
                  <c:v>159.35</c:v>
                </c:pt>
                <c:pt idx="173">
                  <c:v>159.72999999999999</c:v>
                </c:pt>
                <c:pt idx="174">
                  <c:v>157.9</c:v>
                </c:pt>
                <c:pt idx="175">
                  <c:v>155.84</c:v>
                </c:pt>
                <c:pt idx="176">
                  <c:v>158.57</c:v>
                </c:pt>
                <c:pt idx="177">
                  <c:v>159.84</c:v>
                </c:pt>
                <c:pt idx="178">
                  <c:v>159.02000000000001</c:v>
                </c:pt>
                <c:pt idx="179">
                  <c:v>156.88</c:v>
                </c:pt>
                <c:pt idx="180">
                  <c:v>155.41</c:v>
                </c:pt>
                <c:pt idx="181">
                  <c:v>152.80000000000001</c:v>
                </c:pt>
                <c:pt idx="182">
                  <c:v>151.43</c:v>
                </c:pt>
                <c:pt idx="183">
                  <c:v>149.57</c:v>
                </c:pt>
                <c:pt idx="184">
                  <c:v>155.76</c:v>
                </c:pt>
                <c:pt idx="185">
                  <c:v>159.51</c:v>
                </c:pt>
                <c:pt idx="186">
                  <c:v>161.11000000000001</c:v>
                </c:pt>
                <c:pt idx="187">
                  <c:v>162.59</c:v>
                </c:pt>
                <c:pt idx="188">
                  <c:v>162.51</c:v>
                </c:pt>
                <c:pt idx="189">
                  <c:v>164.65</c:v>
                </c:pt>
                <c:pt idx="190">
                  <c:v>164.55</c:v>
                </c:pt>
                <c:pt idx="191">
                  <c:v>164.79</c:v>
                </c:pt>
                <c:pt idx="192">
                  <c:v>165.61</c:v>
                </c:pt>
                <c:pt idx="193">
                  <c:v>165.54</c:v>
                </c:pt>
                <c:pt idx="194">
                  <c:v>167.17</c:v>
                </c:pt>
                <c:pt idx="195">
                  <c:v>167.37</c:v>
                </c:pt>
                <c:pt idx="196">
                  <c:v>166.71</c:v>
                </c:pt>
                <c:pt idx="197">
                  <c:v>166.29</c:v>
                </c:pt>
                <c:pt idx="198">
                  <c:v>164.61</c:v>
                </c:pt>
                <c:pt idx="199">
                  <c:v>161.62</c:v>
                </c:pt>
                <c:pt idx="200">
                  <c:v>162.30000000000001</c:v>
                </c:pt>
                <c:pt idx="201">
                  <c:v>164.83</c:v>
                </c:pt>
                <c:pt idx="202">
                  <c:v>166.32</c:v>
                </c:pt>
                <c:pt idx="203">
                  <c:v>161.21</c:v>
                </c:pt>
                <c:pt idx="204">
                  <c:v>163.68</c:v>
                </c:pt>
                <c:pt idx="205">
                  <c:v>165.68</c:v>
                </c:pt>
                <c:pt idx="206">
                  <c:v>168.93</c:v>
                </c:pt>
                <c:pt idx="207">
                  <c:v>167.92</c:v>
                </c:pt>
                <c:pt idx="208">
                  <c:v>165.94</c:v>
                </c:pt>
                <c:pt idx="209">
                  <c:v>166.2</c:v>
                </c:pt>
                <c:pt idx="210">
                  <c:v>166.97</c:v>
                </c:pt>
                <c:pt idx="211">
                  <c:v>167.95</c:v>
                </c:pt>
                <c:pt idx="212">
                  <c:v>166.67</c:v>
                </c:pt>
                <c:pt idx="213">
                  <c:v>165.56</c:v>
                </c:pt>
                <c:pt idx="214">
                  <c:v>165.59</c:v>
                </c:pt>
                <c:pt idx="215">
                  <c:v>163.04</c:v>
                </c:pt>
                <c:pt idx="216">
                  <c:v>161.11000000000001</c:v>
                </c:pt>
                <c:pt idx="217">
                  <c:v>162.97</c:v>
                </c:pt>
                <c:pt idx="218">
                  <c:v>163.29</c:v>
                </c:pt>
                <c:pt idx="219">
                  <c:v>164.33</c:v>
                </c:pt>
                <c:pt idx="220">
                  <c:v>161.41999999999999</c:v>
                </c:pt>
                <c:pt idx="221">
                  <c:v>158.72</c:v>
                </c:pt>
                <c:pt idx="222">
                  <c:v>160.78</c:v>
                </c:pt>
                <c:pt idx="223">
                  <c:v>163.94</c:v>
                </c:pt>
                <c:pt idx="224">
                  <c:v>162.96</c:v>
                </c:pt>
                <c:pt idx="225">
                  <c:v>165.14</c:v>
                </c:pt>
                <c:pt idx="226">
                  <c:v>162.76</c:v>
                </c:pt>
                <c:pt idx="227">
                  <c:v>163.54</c:v>
                </c:pt>
                <c:pt idx="228">
                  <c:v>165.18</c:v>
                </c:pt>
                <c:pt idx="229">
                  <c:v>165.97</c:v>
                </c:pt>
                <c:pt idx="230">
                  <c:v>165.79</c:v>
                </c:pt>
                <c:pt idx="231">
                  <c:v>159.12</c:v>
                </c:pt>
                <c:pt idx="232">
                  <c:v>161.28</c:v>
                </c:pt>
                <c:pt idx="233">
                  <c:v>161.94999999999999</c:v>
                </c:pt>
                <c:pt idx="234">
                  <c:v>162.75</c:v>
                </c:pt>
                <c:pt idx="235">
                  <c:v>159.82</c:v>
                </c:pt>
                <c:pt idx="236">
                  <c:v>159.54</c:v>
                </c:pt>
                <c:pt idx="237">
                  <c:v>160.55000000000001</c:v>
                </c:pt>
                <c:pt idx="238">
                  <c:v>160.19999999999999</c:v>
                </c:pt>
                <c:pt idx="239">
                  <c:v>161.68</c:v>
                </c:pt>
                <c:pt idx="240">
                  <c:v>163.6</c:v>
                </c:pt>
                <c:pt idx="241">
                  <c:v>165.66</c:v>
                </c:pt>
                <c:pt idx="242">
                  <c:v>165.86</c:v>
                </c:pt>
                <c:pt idx="243">
                  <c:v>163.63</c:v>
                </c:pt>
                <c:pt idx="244">
                  <c:v>164.04</c:v>
                </c:pt>
                <c:pt idx="245">
                  <c:v>162.78</c:v>
                </c:pt>
                <c:pt idx="246">
                  <c:v>164.27</c:v>
                </c:pt>
                <c:pt idx="247">
                  <c:v>165.45</c:v>
                </c:pt>
                <c:pt idx="248">
                  <c:v>166.26</c:v>
                </c:pt>
                <c:pt idx="249">
                  <c:v>167.67</c:v>
                </c:pt>
                <c:pt idx="250">
                  <c:v>167.31</c:v>
                </c:pt>
                <c:pt idx="251">
                  <c:v>165.92</c:v>
                </c:pt>
                <c:pt idx="252">
                  <c:v>165.05</c:v>
                </c:pt>
                <c:pt idx="253">
                  <c:v>167.7</c:v>
                </c:pt>
                <c:pt idx="254">
                  <c:v>169.91</c:v>
                </c:pt>
                <c:pt idx="255">
                  <c:v>169.51</c:v>
                </c:pt>
                <c:pt idx="256">
                  <c:v>168.55</c:v>
                </c:pt>
                <c:pt idx="257">
                  <c:v>170.95</c:v>
                </c:pt>
                <c:pt idx="258">
                  <c:v>171.54</c:v>
                </c:pt>
                <c:pt idx="259">
                  <c:v>171.55</c:v>
                </c:pt>
                <c:pt idx="260">
                  <c:v>172.33</c:v>
                </c:pt>
                <c:pt idx="261">
                  <c:v>172.92</c:v>
                </c:pt>
                <c:pt idx="262">
                  <c:v>173.59</c:v>
                </c:pt>
                <c:pt idx="263">
                  <c:v>175.04</c:v>
                </c:pt>
                <c:pt idx="264">
                  <c:v>174.82</c:v>
                </c:pt>
                <c:pt idx="265">
                  <c:v>175.67</c:v>
                </c:pt>
                <c:pt idx="266">
                  <c:v>177.08</c:v>
                </c:pt>
                <c:pt idx="267">
                  <c:v>177.25</c:v>
                </c:pt>
                <c:pt idx="268">
                  <c:v>178.39</c:v>
                </c:pt>
                <c:pt idx="269">
                  <c:v>178.61</c:v>
                </c:pt>
                <c:pt idx="270">
                  <c:v>177.29</c:v>
                </c:pt>
                <c:pt idx="271">
                  <c:v>178.88</c:v>
                </c:pt>
                <c:pt idx="272">
                  <c:v>179.5</c:v>
                </c:pt>
                <c:pt idx="273">
                  <c:v>179.37</c:v>
                </c:pt>
                <c:pt idx="274">
                  <c:v>180.08</c:v>
                </c:pt>
                <c:pt idx="275">
                  <c:v>178.8</c:v>
                </c:pt>
                <c:pt idx="276">
                  <c:v>177.67</c:v>
                </c:pt>
                <c:pt idx="277">
                  <c:v>177.16</c:v>
                </c:pt>
                <c:pt idx="278">
                  <c:v>178.08</c:v>
                </c:pt>
                <c:pt idx="279">
                  <c:v>178.54</c:v>
                </c:pt>
                <c:pt idx="280">
                  <c:v>177.64</c:v>
                </c:pt>
                <c:pt idx="281">
                  <c:v>178.24</c:v>
                </c:pt>
                <c:pt idx="282">
                  <c:v>179.18</c:v>
                </c:pt>
                <c:pt idx="283">
                  <c:v>179.09</c:v>
                </c:pt>
                <c:pt idx="284">
                  <c:v>178.42</c:v>
                </c:pt>
                <c:pt idx="285">
                  <c:v>178.31</c:v>
                </c:pt>
                <c:pt idx="286">
                  <c:v>178.05</c:v>
                </c:pt>
                <c:pt idx="287">
                  <c:v>178.58</c:v>
                </c:pt>
                <c:pt idx="288">
                  <c:v>179.79</c:v>
                </c:pt>
                <c:pt idx="289">
                  <c:v>179.64</c:v>
                </c:pt>
                <c:pt idx="290">
                  <c:v>180.39</c:v>
                </c:pt>
                <c:pt idx="291">
                  <c:v>179.09</c:v>
                </c:pt>
                <c:pt idx="292">
                  <c:v>179.03</c:v>
                </c:pt>
                <c:pt idx="293">
                  <c:v>179.3</c:v>
                </c:pt>
                <c:pt idx="294">
                  <c:v>180.36</c:v>
                </c:pt>
                <c:pt idx="295">
                  <c:v>180.79</c:v>
                </c:pt>
                <c:pt idx="296">
                  <c:v>181.57</c:v>
                </c:pt>
                <c:pt idx="297">
                  <c:v>181.86</c:v>
                </c:pt>
                <c:pt idx="298">
                  <c:v>180.24</c:v>
                </c:pt>
                <c:pt idx="299">
                  <c:v>178.6</c:v>
                </c:pt>
                <c:pt idx="300">
                  <c:v>180.91</c:v>
                </c:pt>
                <c:pt idx="301">
                  <c:v>181.13</c:v>
                </c:pt>
                <c:pt idx="302">
                  <c:v>180.97</c:v>
                </c:pt>
                <c:pt idx="303">
                  <c:v>180.12</c:v>
                </c:pt>
                <c:pt idx="304">
                  <c:v>179.7</c:v>
                </c:pt>
                <c:pt idx="305">
                  <c:v>180.56</c:v>
                </c:pt>
                <c:pt idx="306">
                  <c:v>180.83</c:v>
                </c:pt>
                <c:pt idx="307">
                  <c:v>182.41</c:v>
                </c:pt>
                <c:pt idx="308">
                  <c:v>184.47</c:v>
                </c:pt>
                <c:pt idx="309">
                  <c:v>184.87</c:v>
                </c:pt>
                <c:pt idx="310">
                  <c:v>185.03</c:v>
                </c:pt>
                <c:pt idx="311">
                  <c:v>184.67</c:v>
                </c:pt>
                <c:pt idx="312">
                  <c:v>184.41</c:v>
                </c:pt>
                <c:pt idx="313">
                  <c:v>183.85</c:v>
                </c:pt>
                <c:pt idx="314">
                  <c:v>183.64</c:v>
                </c:pt>
                <c:pt idx="315">
                  <c:v>184.9</c:v>
                </c:pt>
                <c:pt idx="316">
                  <c:v>186.14</c:v>
                </c:pt>
                <c:pt idx="317">
                  <c:v>186.21</c:v>
                </c:pt>
                <c:pt idx="318">
                  <c:v>186.77</c:v>
                </c:pt>
                <c:pt idx="319">
                  <c:v>186.54</c:v>
                </c:pt>
                <c:pt idx="320">
                  <c:v>184.53</c:v>
                </c:pt>
                <c:pt idx="321">
                  <c:v>184.35</c:v>
                </c:pt>
                <c:pt idx="322">
                  <c:v>186.11</c:v>
                </c:pt>
                <c:pt idx="323">
                  <c:v>186.51</c:v>
                </c:pt>
                <c:pt idx="324">
                  <c:v>186.69</c:v>
                </c:pt>
                <c:pt idx="325">
                  <c:v>187.82</c:v>
                </c:pt>
                <c:pt idx="326">
                  <c:v>190.54</c:v>
                </c:pt>
                <c:pt idx="327">
                  <c:v>192.63</c:v>
                </c:pt>
                <c:pt idx="328">
                  <c:v>192.57</c:v>
                </c:pt>
                <c:pt idx="329">
                  <c:v>194.33</c:v>
                </c:pt>
                <c:pt idx="330">
                  <c:v>195.32</c:v>
                </c:pt>
                <c:pt idx="331">
                  <c:v>195.94</c:v>
                </c:pt>
                <c:pt idx="332">
                  <c:v>195.65</c:v>
                </c:pt>
                <c:pt idx="333">
                  <c:v>195.91</c:v>
                </c:pt>
                <c:pt idx="334">
                  <c:v>196.34</c:v>
                </c:pt>
                <c:pt idx="335">
                  <c:v>196.55</c:v>
                </c:pt>
                <c:pt idx="336">
                  <c:v>197.24</c:v>
                </c:pt>
                <c:pt idx="337">
                  <c:v>198.78</c:v>
                </c:pt>
                <c:pt idx="338">
                  <c:v>199.9</c:v>
                </c:pt>
                <c:pt idx="339">
                  <c:v>198.87</c:v>
                </c:pt>
                <c:pt idx="340">
                  <c:v>196.21</c:v>
                </c:pt>
                <c:pt idx="341">
                  <c:v>197.8</c:v>
                </c:pt>
                <c:pt idx="342">
                  <c:v>198.38</c:v>
                </c:pt>
                <c:pt idx="343">
                  <c:v>201.23</c:v>
                </c:pt>
                <c:pt idx="344">
                  <c:v>201.05</c:v>
                </c:pt>
                <c:pt idx="345">
                  <c:v>201.01</c:v>
                </c:pt>
                <c:pt idx="346">
                  <c:v>199.77</c:v>
                </c:pt>
                <c:pt idx="347">
                  <c:v>199.66</c:v>
                </c:pt>
                <c:pt idx="348">
                  <c:v>199.2</c:v>
                </c:pt>
                <c:pt idx="349">
                  <c:v>198.69</c:v>
                </c:pt>
                <c:pt idx="350">
                  <c:v>200.9</c:v>
                </c:pt>
                <c:pt idx="351">
                  <c:v>202.21</c:v>
                </c:pt>
                <c:pt idx="352">
                  <c:v>200.29</c:v>
                </c:pt>
                <c:pt idx="353">
                  <c:v>202.35</c:v>
                </c:pt>
                <c:pt idx="354">
                  <c:v>203.34</c:v>
                </c:pt>
                <c:pt idx="355">
                  <c:v>204.17</c:v>
                </c:pt>
                <c:pt idx="356">
                  <c:v>204.88</c:v>
                </c:pt>
                <c:pt idx="357">
                  <c:v>206.86</c:v>
                </c:pt>
                <c:pt idx="358">
                  <c:v>208.69</c:v>
                </c:pt>
                <c:pt idx="359">
                  <c:v>210.23</c:v>
                </c:pt>
                <c:pt idx="360">
                  <c:v>208.54</c:v>
                </c:pt>
                <c:pt idx="361">
                  <c:v>206.03</c:v>
                </c:pt>
                <c:pt idx="362">
                  <c:v>204.96</c:v>
                </c:pt>
                <c:pt idx="363">
                  <c:v>203.8</c:v>
                </c:pt>
                <c:pt idx="364">
                  <c:v>202.93</c:v>
                </c:pt>
                <c:pt idx="365">
                  <c:v>205.12</c:v>
                </c:pt>
                <c:pt idx="366">
                  <c:v>204.92</c:v>
                </c:pt>
                <c:pt idx="367">
                  <c:v>201.03</c:v>
                </c:pt>
                <c:pt idx="368">
                  <c:v>199.66</c:v>
                </c:pt>
                <c:pt idx="369">
                  <c:v>202.51</c:v>
                </c:pt>
                <c:pt idx="370">
                  <c:v>202.67</c:v>
                </c:pt>
                <c:pt idx="371">
                  <c:v>202.25</c:v>
                </c:pt>
                <c:pt idx="372">
                  <c:v>205.39</c:v>
                </c:pt>
                <c:pt idx="373">
                  <c:v>205.68</c:v>
                </c:pt>
                <c:pt idx="374">
                  <c:v>205.4</c:v>
                </c:pt>
                <c:pt idx="375">
                  <c:v>203.95</c:v>
                </c:pt>
                <c:pt idx="376">
                  <c:v>206.17</c:v>
                </c:pt>
                <c:pt idx="377">
                  <c:v>206.35</c:v>
                </c:pt>
                <c:pt idx="378">
                  <c:v>205.46</c:v>
                </c:pt>
                <c:pt idx="379">
                  <c:v>204.53</c:v>
                </c:pt>
                <c:pt idx="380">
                  <c:v>202.51</c:v>
                </c:pt>
                <c:pt idx="381">
                  <c:v>198.2</c:v>
                </c:pt>
                <c:pt idx="382">
                  <c:v>199.93</c:v>
                </c:pt>
                <c:pt idx="383">
                  <c:v>199.12</c:v>
                </c:pt>
                <c:pt idx="384">
                  <c:v>200.5</c:v>
                </c:pt>
                <c:pt idx="385">
                  <c:v>194.63</c:v>
                </c:pt>
                <c:pt idx="386">
                  <c:v>193.96</c:v>
                </c:pt>
                <c:pt idx="387">
                  <c:v>193.85</c:v>
                </c:pt>
                <c:pt idx="388">
                  <c:v>195.66</c:v>
                </c:pt>
                <c:pt idx="389">
                  <c:v>198.16</c:v>
                </c:pt>
                <c:pt idx="390">
                  <c:v>196.61</c:v>
                </c:pt>
                <c:pt idx="391">
                  <c:v>193.46</c:v>
                </c:pt>
                <c:pt idx="392">
                  <c:v>196.32</c:v>
                </c:pt>
                <c:pt idx="393">
                  <c:v>199.48</c:v>
                </c:pt>
                <c:pt idx="394">
                  <c:v>200.18</c:v>
                </c:pt>
                <c:pt idx="395">
                  <c:v>200.56</c:v>
                </c:pt>
                <c:pt idx="396">
                  <c:v>199.36</c:v>
                </c:pt>
                <c:pt idx="397">
                  <c:v>199.08</c:v>
                </c:pt>
                <c:pt idx="398">
                  <c:v>197.89</c:v>
                </c:pt>
                <c:pt idx="399">
                  <c:v>197.67</c:v>
                </c:pt>
                <c:pt idx="400">
                  <c:v>194.18</c:v>
                </c:pt>
                <c:pt idx="401">
                  <c:v>189.25</c:v>
                </c:pt>
                <c:pt idx="402">
                  <c:v>191.38</c:v>
                </c:pt>
                <c:pt idx="403">
                  <c:v>193.74</c:v>
                </c:pt>
                <c:pt idx="404">
                  <c:v>195.22</c:v>
                </c:pt>
                <c:pt idx="405">
                  <c:v>194.07</c:v>
                </c:pt>
                <c:pt idx="406">
                  <c:v>194.9</c:v>
                </c:pt>
                <c:pt idx="407">
                  <c:v>196.76</c:v>
                </c:pt>
                <c:pt idx="408">
                  <c:v>196.7</c:v>
                </c:pt>
                <c:pt idx="409">
                  <c:v>196.42</c:v>
                </c:pt>
                <c:pt idx="410">
                  <c:v>198.46</c:v>
                </c:pt>
                <c:pt idx="411">
                  <c:v>201.21</c:v>
                </c:pt>
                <c:pt idx="412">
                  <c:v>202.73</c:v>
                </c:pt>
                <c:pt idx="413">
                  <c:v>203.75</c:v>
                </c:pt>
                <c:pt idx="414">
                  <c:v>202.35</c:v>
                </c:pt>
                <c:pt idx="415">
                  <c:v>203.12</c:v>
                </c:pt>
                <c:pt idx="416">
                  <c:v>205.07</c:v>
                </c:pt>
                <c:pt idx="417">
                  <c:v>205.53</c:v>
                </c:pt>
                <c:pt idx="418">
                  <c:v>207.35</c:v>
                </c:pt>
                <c:pt idx="419">
                  <c:v>208.05</c:v>
                </c:pt>
                <c:pt idx="420">
                  <c:v>208.17</c:v>
                </c:pt>
                <c:pt idx="421">
                  <c:v>208.85</c:v>
                </c:pt>
                <c:pt idx="422">
                  <c:v>206.09</c:v>
                </c:pt>
                <c:pt idx="423">
                  <c:v>204.76</c:v>
                </c:pt>
                <c:pt idx="424">
                  <c:v>203.29</c:v>
                </c:pt>
                <c:pt idx="425">
                  <c:v>200.9</c:v>
                </c:pt>
                <c:pt idx="426">
                  <c:v>194.7</c:v>
                </c:pt>
                <c:pt idx="427">
                  <c:v>196.29</c:v>
                </c:pt>
                <c:pt idx="428">
                  <c:v>194.27</c:v>
                </c:pt>
                <c:pt idx="429">
                  <c:v>194.84</c:v>
                </c:pt>
                <c:pt idx="430">
                  <c:v>197.47</c:v>
                </c:pt>
                <c:pt idx="431">
                  <c:v>200.04</c:v>
                </c:pt>
                <c:pt idx="432">
                  <c:v>202.39</c:v>
                </c:pt>
                <c:pt idx="433">
                  <c:v>200.31</c:v>
                </c:pt>
                <c:pt idx="434">
                  <c:v>199.64</c:v>
                </c:pt>
                <c:pt idx="435">
                  <c:v>196.79</c:v>
                </c:pt>
                <c:pt idx="436">
                  <c:v>196.62</c:v>
                </c:pt>
                <c:pt idx="437">
                  <c:v>198.72</c:v>
                </c:pt>
                <c:pt idx="438">
                  <c:v>199.99</c:v>
                </c:pt>
                <c:pt idx="439">
                  <c:v>197.07</c:v>
                </c:pt>
                <c:pt idx="440">
                  <c:v>190.57</c:v>
                </c:pt>
                <c:pt idx="441">
                  <c:v>195.93</c:v>
                </c:pt>
                <c:pt idx="442">
                  <c:v>195.73</c:v>
                </c:pt>
                <c:pt idx="443">
                  <c:v>195.49</c:v>
                </c:pt>
                <c:pt idx="444">
                  <c:v>194.68</c:v>
                </c:pt>
                <c:pt idx="445">
                  <c:v>193.18</c:v>
                </c:pt>
                <c:pt idx="446">
                  <c:v>191.75</c:v>
                </c:pt>
                <c:pt idx="447">
                  <c:v>191.98</c:v>
                </c:pt>
                <c:pt idx="448">
                  <c:v>182.31</c:v>
                </c:pt>
                <c:pt idx="449">
                  <c:v>187.75</c:v>
                </c:pt>
                <c:pt idx="450">
                  <c:v>189.35</c:v>
                </c:pt>
                <c:pt idx="451">
                  <c:v>187.92</c:v>
                </c:pt>
                <c:pt idx="452">
                  <c:v>187.07</c:v>
                </c:pt>
                <c:pt idx="453">
                  <c:v>183.86</c:v>
                </c:pt>
                <c:pt idx="454">
                  <c:v>179.51</c:v>
                </c:pt>
                <c:pt idx="455">
                  <c:v>181.39</c:v>
                </c:pt>
                <c:pt idx="456">
                  <c:v>185</c:v>
                </c:pt>
                <c:pt idx="457">
                  <c:v>187.77</c:v>
                </c:pt>
                <c:pt idx="458">
                  <c:v>188.41</c:v>
                </c:pt>
                <c:pt idx="459">
                  <c:v>190.23</c:v>
                </c:pt>
                <c:pt idx="460">
                  <c:v>188.13</c:v>
                </c:pt>
                <c:pt idx="461">
                  <c:v>191.65</c:v>
                </c:pt>
                <c:pt idx="462">
                  <c:v>194.82</c:v>
                </c:pt>
                <c:pt idx="463">
                  <c:v>193.24</c:v>
                </c:pt>
                <c:pt idx="464">
                  <c:v>194.86</c:v>
                </c:pt>
                <c:pt idx="465">
                  <c:v>194.47</c:v>
                </c:pt>
                <c:pt idx="466">
                  <c:v>194.53</c:v>
                </c:pt>
                <c:pt idx="467">
                  <c:v>193.9</c:v>
                </c:pt>
                <c:pt idx="468">
                  <c:v>194.22</c:v>
                </c:pt>
                <c:pt idx="469">
                  <c:v>195.36</c:v>
                </c:pt>
                <c:pt idx="470">
                  <c:v>197.14</c:v>
                </c:pt>
                <c:pt idx="471">
                  <c:v>197.11</c:v>
                </c:pt>
                <c:pt idx="472">
                  <c:v>199.66</c:v>
                </c:pt>
                <c:pt idx="473">
                  <c:v>203.59</c:v>
                </c:pt>
                <c:pt idx="474">
                  <c:v>203.68</c:v>
                </c:pt>
                <c:pt idx="475">
                  <c:v>202.85</c:v>
                </c:pt>
                <c:pt idx="476">
                  <c:v>201.17</c:v>
                </c:pt>
                <c:pt idx="477">
                  <c:v>203.04</c:v>
                </c:pt>
                <c:pt idx="478">
                  <c:v>202.81</c:v>
                </c:pt>
                <c:pt idx="479">
                  <c:v>200.69</c:v>
                </c:pt>
                <c:pt idx="480">
                  <c:v>200.34</c:v>
                </c:pt>
                <c:pt idx="481">
                  <c:v>197.53</c:v>
                </c:pt>
                <c:pt idx="482">
                  <c:v>194.89</c:v>
                </c:pt>
                <c:pt idx="483">
                  <c:v>196.53</c:v>
                </c:pt>
                <c:pt idx="484">
                  <c:v>199.22</c:v>
                </c:pt>
                <c:pt idx="485">
                  <c:v>197.12</c:v>
                </c:pt>
                <c:pt idx="486">
                  <c:v>194.18</c:v>
                </c:pt>
                <c:pt idx="487">
                  <c:v>197.16</c:v>
                </c:pt>
                <c:pt idx="488">
                  <c:v>195.28</c:v>
                </c:pt>
                <c:pt idx="489">
                  <c:v>197.37</c:v>
                </c:pt>
                <c:pt idx="490">
                  <c:v>195.64</c:v>
                </c:pt>
                <c:pt idx="491">
                  <c:v>195.02</c:v>
                </c:pt>
                <c:pt idx="492">
                  <c:v>190.48</c:v>
                </c:pt>
                <c:pt idx="493">
                  <c:v>190.51</c:v>
                </c:pt>
                <c:pt idx="494">
                  <c:v>187.2</c:v>
                </c:pt>
                <c:pt idx="495">
                  <c:v>185.16</c:v>
                </c:pt>
                <c:pt idx="496">
                  <c:v>183.37</c:v>
                </c:pt>
                <c:pt idx="497">
                  <c:v>182.25</c:v>
                </c:pt>
                <c:pt idx="498">
                  <c:v>178.2</c:v>
                </c:pt>
                <c:pt idx="499">
                  <c:v>178.28</c:v>
                </c:pt>
                <c:pt idx="500">
                  <c:v>179.6</c:v>
                </c:pt>
                <c:pt idx="501">
                  <c:v>184.29</c:v>
                </c:pt>
                <c:pt idx="502">
                  <c:v>184.19</c:v>
                </c:pt>
                <c:pt idx="503">
                  <c:v>179.33</c:v>
                </c:pt>
                <c:pt idx="504">
                  <c:v>183.88</c:v>
                </c:pt>
                <c:pt idx="505">
                  <c:v>183.1</c:v>
                </c:pt>
                <c:pt idx="506">
                  <c:v>181.93</c:v>
                </c:pt>
                <c:pt idx="507">
                  <c:v>179.82</c:v>
                </c:pt>
                <c:pt idx="508">
                  <c:v>181.6</c:v>
                </c:pt>
                <c:pt idx="509">
                  <c:v>183.59</c:v>
                </c:pt>
                <c:pt idx="510">
                  <c:v>187.32</c:v>
                </c:pt>
                <c:pt idx="511">
                  <c:v>186.86</c:v>
                </c:pt>
                <c:pt idx="512">
                  <c:v>186.37</c:v>
                </c:pt>
                <c:pt idx="513">
                  <c:v>187.5</c:v>
                </c:pt>
                <c:pt idx="514">
                  <c:v>186.3</c:v>
                </c:pt>
                <c:pt idx="515">
                  <c:v>185.99</c:v>
                </c:pt>
                <c:pt idx="516">
                  <c:v>184.42</c:v>
                </c:pt>
                <c:pt idx="517">
                  <c:v>183.78</c:v>
                </c:pt>
                <c:pt idx="518">
                  <c:v>184.97</c:v>
                </c:pt>
                <c:pt idx="519">
                  <c:v>182.39</c:v>
                </c:pt>
                <c:pt idx="520">
                  <c:v>177.56</c:v>
                </c:pt>
                <c:pt idx="521">
                  <c:v>177.18</c:v>
                </c:pt>
                <c:pt idx="522">
                  <c:v>177.08</c:v>
                </c:pt>
                <c:pt idx="523">
                  <c:v>173.22</c:v>
                </c:pt>
                <c:pt idx="524">
                  <c:v>171.97</c:v>
                </c:pt>
                <c:pt idx="525">
                  <c:v>171.39</c:v>
                </c:pt>
                <c:pt idx="526">
                  <c:v>175.24</c:v>
                </c:pt>
                <c:pt idx="527">
                  <c:v>172.67</c:v>
                </c:pt>
                <c:pt idx="528">
                  <c:v>174.41</c:v>
                </c:pt>
                <c:pt idx="529">
                  <c:v>176.31</c:v>
                </c:pt>
                <c:pt idx="530">
                  <c:v>177.92</c:v>
                </c:pt>
                <c:pt idx="531">
                  <c:v>178.18</c:v>
                </c:pt>
                <c:pt idx="532">
                  <c:v>177.57</c:v>
                </c:pt>
                <c:pt idx="533">
                  <c:v>177.17</c:v>
                </c:pt>
                <c:pt idx="534">
                  <c:v>177.26</c:v>
                </c:pt>
                <c:pt idx="535">
                  <c:v>178.29</c:v>
                </c:pt>
                <c:pt idx="536">
                  <c:v>178.15</c:v>
                </c:pt>
                <c:pt idx="537">
                  <c:v>180.39</c:v>
                </c:pt>
                <c:pt idx="538">
                  <c:v>182.17</c:v>
                </c:pt>
                <c:pt idx="539">
                  <c:v>183</c:v>
                </c:pt>
                <c:pt idx="540">
                  <c:v>183.78</c:v>
                </c:pt>
                <c:pt idx="541">
                  <c:v>182.35</c:v>
                </c:pt>
                <c:pt idx="542">
                  <c:v>181.66</c:v>
                </c:pt>
                <c:pt idx="543">
                  <c:v>181.34</c:v>
                </c:pt>
                <c:pt idx="544">
                  <c:v>182.5</c:v>
                </c:pt>
                <c:pt idx="545">
                  <c:v>185.07</c:v>
                </c:pt>
                <c:pt idx="546">
                  <c:v>185.96</c:v>
                </c:pt>
                <c:pt idx="547">
                  <c:v>187.45</c:v>
                </c:pt>
                <c:pt idx="548">
                  <c:v>188.87</c:v>
                </c:pt>
                <c:pt idx="549">
                  <c:v>189.73</c:v>
                </c:pt>
                <c:pt idx="550">
                  <c:v>188.97</c:v>
                </c:pt>
                <c:pt idx="551">
                  <c:v>187.15</c:v>
                </c:pt>
                <c:pt idx="552">
                  <c:v>188.75</c:v>
                </c:pt>
                <c:pt idx="553">
                  <c:v>191.48</c:v>
                </c:pt>
                <c:pt idx="554">
                  <c:v>194.08</c:v>
                </c:pt>
                <c:pt idx="555">
                  <c:v>196.48</c:v>
                </c:pt>
                <c:pt idx="556">
                  <c:v>196.87</c:v>
                </c:pt>
                <c:pt idx="557">
                  <c:v>196.89</c:v>
                </c:pt>
                <c:pt idx="558">
                  <c:v>197.08</c:v>
                </c:pt>
                <c:pt idx="559">
                  <c:v>197.19</c:v>
                </c:pt>
                <c:pt idx="560">
                  <c:v>198.42</c:v>
                </c:pt>
                <c:pt idx="561">
                  <c:v>198.32</c:v>
                </c:pt>
                <c:pt idx="562">
                  <c:v>199.77</c:v>
                </c:pt>
                <c:pt idx="563">
                  <c:v>200.37</c:v>
                </c:pt>
                <c:pt idx="564">
                  <c:v>202.22</c:v>
                </c:pt>
                <c:pt idx="565">
                  <c:v>203.52</c:v>
                </c:pt>
                <c:pt idx="566">
                  <c:v>203.86</c:v>
                </c:pt>
                <c:pt idx="567">
                  <c:v>201.64</c:v>
                </c:pt>
                <c:pt idx="568">
                  <c:v>198.53</c:v>
                </c:pt>
                <c:pt idx="569">
                  <c:v>199.7</c:v>
                </c:pt>
                <c:pt idx="570">
                  <c:v>200.37</c:v>
                </c:pt>
                <c:pt idx="571">
                  <c:v>199.84</c:v>
                </c:pt>
                <c:pt idx="572">
                  <c:v>200.46</c:v>
                </c:pt>
                <c:pt idx="573">
                  <c:v>198.15</c:v>
                </c:pt>
                <c:pt idx="574">
                  <c:v>202.81</c:v>
                </c:pt>
                <c:pt idx="575">
                  <c:v>201.3</c:v>
                </c:pt>
                <c:pt idx="576">
                  <c:v>201.18</c:v>
                </c:pt>
                <c:pt idx="577">
                  <c:v>202.4</c:v>
                </c:pt>
                <c:pt idx="578">
                  <c:v>202.65</c:v>
                </c:pt>
                <c:pt idx="579">
                  <c:v>202.73</c:v>
                </c:pt>
                <c:pt idx="580">
                  <c:v>204.34</c:v>
                </c:pt>
                <c:pt idx="581">
                  <c:v>204.69</c:v>
                </c:pt>
                <c:pt idx="582">
                  <c:v>206.15</c:v>
                </c:pt>
                <c:pt idx="583">
                  <c:v>207.37</c:v>
                </c:pt>
                <c:pt idx="584">
                  <c:v>206.85</c:v>
                </c:pt>
                <c:pt idx="585">
                  <c:v>206.19</c:v>
                </c:pt>
                <c:pt idx="586">
                  <c:v>201.74</c:v>
                </c:pt>
                <c:pt idx="587">
                  <c:v>202.39</c:v>
                </c:pt>
                <c:pt idx="588">
                  <c:v>204.73</c:v>
                </c:pt>
                <c:pt idx="589">
                  <c:v>203.29</c:v>
                </c:pt>
                <c:pt idx="590">
                  <c:v>202.94</c:v>
                </c:pt>
                <c:pt idx="591">
                  <c:v>199.27</c:v>
                </c:pt>
                <c:pt idx="592">
                  <c:v>194.88</c:v>
                </c:pt>
                <c:pt idx="593">
                  <c:v>194.9</c:v>
                </c:pt>
                <c:pt idx="594">
                  <c:v>193.49</c:v>
                </c:pt>
                <c:pt idx="595">
                  <c:v>193.25</c:v>
                </c:pt>
                <c:pt idx="596">
                  <c:v>196.25</c:v>
                </c:pt>
                <c:pt idx="597">
                  <c:v>193.72</c:v>
                </c:pt>
                <c:pt idx="598">
                  <c:v>198.05</c:v>
                </c:pt>
                <c:pt idx="599">
                  <c:v>199.21</c:v>
                </c:pt>
                <c:pt idx="600">
                  <c:v>198.99</c:v>
                </c:pt>
                <c:pt idx="601">
                  <c:v>197.87</c:v>
                </c:pt>
                <c:pt idx="602">
                  <c:v>194.83</c:v>
                </c:pt>
                <c:pt idx="603">
                  <c:v>196.26</c:v>
                </c:pt>
                <c:pt idx="604">
                  <c:v>194.94</c:v>
                </c:pt>
                <c:pt idx="605">
                  <c:v>196.06</c:v>
                </c:pt>
                <c:pt idx="606">
                  <c:v>197.27</c:v>
                </c:pt>
                <c:pt idx="607">
                  <c:v>199.26</c:v>
                </c:pt>
                <c:pt idx="608">
                  <c:v>199.42</c:v>
                </c:pt>
                <c:pt idx="609">
                  <c:v>199.99</c:v>
                </c:pt>
                <c:pt idx="610">
                  <c:v>199.58</c:v>
                </c:pt>
                <c:pt idx="611">
                  <c:v>200.6</c:v>
                </c:pt>
                <c:pt idx="612">
                  <c:v>201.74</c:v>
                </c:pt>
                <c:pt idx="613">
                  <c:v>201.7</c:v>
                </c:pt>
                <c:pt idx="614">
                  <c:v>204.12</c:v>
                </c:pt>
                <c:pt idx="615">
                  <c:v>205.62</c:v>
                </c:pt>
                <c:pt idx="616">
                  <c:v>205.09</c:v>
                </c:pt>
                <c:pt idx="617">
                  <c:v>204.92</c:v>
                </c:pt>
                <c:pt idx="618">
                  <c:v>205.53</c:v>
                </c:pt>
                <c:pt idx="619">
                  <c:v>206.65</c:v>
                </c:pt>
                <c:pt idx="620">
                  <c:v>206.01</c:v>
                </c:pt>
                <c:pt idx="621">
                  <c:v>204.33</c:v>
                </c:pt>
                <c:pt idx="622">
                  <c:v>207.1</c:v>
                </c:pt>
                <c:pt idx="623">
                  <c:v>207.11</c:v>
                </c:pt>
                <c:pt idx="624">
                  <c:v>207.69</c:v>
                </c:pt>
                <c:pt idx="625">
                  <c:v>207.29</c:v>
                </c:pt>
                <c:pt idx="626">
                  <c:v>206.41</c:v>
                </c:pt>
                <c:pt idx="627">
                  <c:v>205.8</c:v>
                </c:pt>
                <c:pt idx="628">
                  <c:v>204.51</c:v>
                </c:pt>
                <c:pt idx="629">
                  <c:v>205.25</c:v>
                </c:pt>
                <c:pt idx="630">
                  <c:v>205.63</c:v>
                </c:pt>
                <c:pt idx="631">
                  <c:v>207.52</c:v>
                </c:pt>
                <c:pt idx="632">
                  <c:v>208.13</c:v>
                </c:pt>
                <c:pt idx="633">
                  <c:v>208.89</c:v>
                </c:pt>
                <c:pt idx="634">
                  <c:v>209.26</c:v>
                </c:pt>
                <c:pt idx="635">
                  <c:v>211.03</c:v>
                </c:pt>
                <c:pt idx="636">
                  <c:v>211.79</c:v>
                </c:pt>
                <c:pt idx="637">
                  <c:v>211.26</c:v>
                </c:pt>
                <c:pt idx="638">
                  <c:v>211.31</c:v>
                </c:pt>
                <c:pt idx="639">
                  <c:v>210.72</c:v>
                </c:pt>
                <c:pt idx="640">
                  <c:v>209.91</c:v>
                </c:pt>
                <c:pt idx="641">
                  <c:v>210.56</c:v>
                </c:pt>
                <c:pt idx="642">
                  <c:v>209.26</c:v>
                </c:pt>
                <c:pt idx="643">
                  <c:v>209.46</c:v>
                </c:pt>
                <c:pt idx="644">
                  <c:v>210.48</c:v>
                </c:pt>
                <c:pt idx="645">
                  <c:v>211.26</c:v>
                </c:pt>
                <c:pt idx="646">
                  <c:v>208.88</c:v>
                </c:pt>
                <c:pt idx="647">
                  <c:v>206.93</c:v>
                </c:pt>
                <c:pt idx="648">
                  <c:v>206.93</c:v>
                </c:pt>
                <c:pt idx="649">
                  <c:v>208.12</c:v>
                </c:pt>
                <c:pt idx="650">
                  <c:v>205.49</c:v>
                </c:pt>
                <c:pt idx="651">
                  <c:v>204.22</c:v>
                </c:pt>
                <c:pt idx="652">
                  <c:v>199.12</c:v>
                </c:pt>
                <c:pt idx="653">
                  <c:v>202.46</c:v>
                </c:pt>
                <c:pt idx="654">
                  <c:v>204.04</c:v>
                </c:pt>
                <c:pt idx="655">
                  <c:v>204.23</c:v>
                </c:pt>
                <c:pt idx="656">
                  <c:v>204.93</c:v>
                </c:pt>
                <c:pt idx="657">
                  <c:v>204.45</c:v>
                </c:pt>
                <c:pt idx="658">
                  <c:v>205.44</c:v>
                </c:pt>
                <c:pt idx="659">
                  <c:v>205.89</c:v>
                </c:pt>
                <c:pt idx="660">
                  <c:v>203.71</c:v>
                </c:pt>
                <c:pt idx="661">
                  <c:v>203.62</c:v>
                </c:pt>
                <c:pt idx="662">
                  <c:v>202.11</c:v>
                </c:pt>
                <c:pt idx="663">
                  <c:v>204.46</c:v>
                </c:pt>
                <c:pt idx="664">
                  <c:v>202.81</c:v>
                </c:pt>
                <c:pt idx="665">
                  <c:v>202.5</c:v>
                </c:pt>
                <c:pt idx="666">
                  <c:v>202.21</c:v>
                </c:pt>
                <c:pt idx="667">
                  <c:v>203.09</c:v>
                </c:pt>
                <c:pt idx="668">
                  <c:v>202.55</c:v>
                </c:pt>
                <c:pt idx="669">
                  <c:v>203.75</c:v>
                </c:pt>
                <c:pt idx="670">
                  <c:v>204.68</c:v>
                </c:pt>
                <c:pt idx="671">
                  <c:v>204.06</c:v>
                </c:pt>
                <c:pt idx="672">
                  <c:v>203.11</c:v>
                </c:pt>
                <c:pt idx="673">
                  <c:v>203.84</c:v>
                </c:pt>
                <c:pt idx="674">
                  <c:v>203.65</c:v>
                </c:pt>
                <c:pt idx="675">
                  <c:v>200.78</c:v>
                </c:pt>
                <c:pt idx="676">
                  <c:v>196.85</c:v>
                </c:pt>
                <c:pt idx="677">
                  <c:v>196.58</c:v>
                </c:pt>
                <c:pt idx="678">
                  <c:v>197.65</c:v>
                </c:pt>
                <c:pt idx="679">
                  <c:v>196.49</c:v>
                </c:pt>
                <c:pt idx="680">
                  <c:v>196.38</c:v>
                </c:pt>
                <c:pt idx="681">
                  <c:v>198.01</c:v>
                </c:pt>
                <c:pt idx="682">
                  <c:v>197.64</c:v>
                </c:pt>
                <c:pt idx="683">
                  <c:v>197.21</c:v>
                </c:pt>
                <c:pt idx="684">
                  <c:v>198.88</c:v>
                </c:pt>
                <c:pt idx="685">
                  <c:v>198.91</c:v>
                </c:pt>
                <c:pt idx="686">
                  <c:v>198.72</c:v>
                </c:pt>
                <c:pt idx="687">
                  <c:v>197.19</c:v>
                </c:pt>
                <c:pt idx="688">
                  <c:v>198.1</c:v>
                </c:pt>
                <c:pt idx="689">
                  <c:v>199.03</c:v>
                </c:pt>
                <c:pt idx="690">
                  <c:v>199.62</c:v>
                </c:pt>
                <c:pt idx="691">
                  <c:v>198.56</c:v>
                </c:pt>
                <c:pt idx="692">
                  <c:v>197.7</c:v>
                </c:pt>
                <c:pt idx="693">
                  <c:v>197.37</c:v>
                </c:pt>
                <c:pt idx="694">
                  <c:v>194.56</c:v>
                </c:pt>
                <c:pt idx="695">
                  <c:v>194.1</c:v>
                </c:pt>
                <c:pt idx="696">
                  <c:v>193.62</c:v>
                </c:pt>
                <c:pt idx="697">
                  <c:v>192.53</c:v>
                </c:pt>
                <c:pt idx="698">
                  <c:v>192.14</c:v>
                </c:pt>
                <c:pt idx="699">
                  <c:v>194.07</c:v>
                </c:pt>
                <c:pt idx="700">
                  <c:v>193.04</c:v>
                </c:pt>
                <c:pt idx="701">
                  <c:v>195.53</c:v>
                </c:pt>
                <c:pt idx="702">
                  <c:v>196.93</c:v>
                </c:pt>
                <c:pt idx="703">
                  <c:v>197.47</c:v>
                </c:pt>
                <c:pt idx="704">
                  <c:v>195.91</c:v>
                </c:pt>
                <c:pt idx="705">
                  <c:v>194.27</c:v>
                </c:pt>
                <c:pt idx="706">
                  <c:v>191.29</c:v>
                </c:pt>
                <c:pt idx="707">
                  <c:v>190.02</c:v>
                </c:pt>
                <c:pt idx="708">
                  <c:v>189.51</c:v>
                </c:pt>
                <c:pt idx="709">
                  <c:v>189.65</c:v>
                </c:pt>
                <c:pt idx="710">
                  <c:v>190.84</c:v>
                </c:pt>
                <c:pt idx="711">
                  <c:v>189.47</c:v>
                </c:pt>
                <c:pt idx="712">
                  <c:v>190.72</c:v>
                </c:pt>
                <c:pt idx="713">
                  <c:v>191.36</c:v>
                </c:pt>
                <c:pt idx="714">
                  <c:v>190.61</c:v>
                </c:pt>
                <c:pt idx="715">
                  <c:v>188.97</c:v>
                </c:pt>
                <c:pt idx="716">
                  <c:v>188.75</c:v>
                </c:pt>
                <c:pt idx="717">
                  <c:v>188.08</c:v>
                </c:pt>
                <c:pt idx="718">
                  <c:v>189.85</c:v>
                </c:pt>
                <c:pt idx="719">
                  <c:v>192.66</c:v>
                </c:pt>
                <c:pt idx="720">
                  <c:v>193.24</c:v>
                </c:pt>
                <c:pt idx="721">
                  <c:v>194.66</c:v>
                </c:pt>
                <c:pt idx="722">
                  <c:v>195.32</c:v>
                </c:pt>
                <c:pt idx="723">
                  <c:v>195.74</c:v>
                </c:pt>
                <c:pt idx="724">
                  <c:v>196.75</c:v>
                </c:pt>
                <c:pt idx="725">
                  <c:v>197.73</c:v>
                </c:pt>
                <c:pt idx="726">
                  <c:v>197.9</c:v>
                </c:pt>
                <c:pt idx="727">
                  <c:v>197.24</c:v>
                </c:pt>
                <c:pt idx="728">
                  <c:v>197.14</c:v>
                </c:pt>
                <c:pt idx="729">
                  <c:v>196.61</c:v>
                </c:pt>
                <c:pt idx="730">
                  <c:v>196.68</c:v>
                </c:pt>
                <c:pt idx="731">
                  <c:v>196.48</c:v>
                </c:pt>
                <c:pt idx="732">
                  <c:v>197.58</c:v>
                </c:pt>
                <c:pt idx="733">
                  <c:v>197.92</c:v>
                </c:pt>
                <c:pt idx="734">
                  <c:v>198.43</c:v>
                </c:pt>
                <c:pt idx="735">
                  <c:v>199.5</c:v>
                </c:pt>
                <c:pt idx="736">
                  <c:v>201.41</c:v>
                </c:pt>
                <c:pt idx="737">
                  <c:v>202.49</c:v>
                </c:pt>
                <c:pt idx="738">
                  <c:v>202.17</c:v>
                </c:pt>
                <c:pt idx="739">
                  <c:v>203.87</c:v>
                </c:pt>
                <c:pt idx="740">
                  <c:v>202.19</c:v>
                </c:pt>
                <c:pt idx="741">
                  <c:v>204.16</c:v>
                </c:pt>
                <c:pt idx="742">
                  <c:v>204.07</c:v>
                </c:pt>
                <c:pt idx="743">
                  <c:v>204.67</c:v>
                </c:pt>
                <c:pt idx="744">
                  <c:v>204.91</c:v>
                </c:pt>
                <c:pt idx="745">
                  <c:v>204.82</c:v>
                </c:pt>
                <c:pt idx="746">
                  <c:v>205.78</c:v>
                </c:pt>
                <c:pt idx="747">
                  <c:v>205.02</c:v>
                </c:pt>
                <c:pt idx="748">
                  <c:v>204.15</c:v>
                </c:pt>
                <c:pt idx="749">
                  <c:v>203.29</c:v>
                </c:pt>
                <c:pt idx="750">
                  <c:v>203.9</c:v>
                </c:pt>
                <c:pt idx="751">
                  <c:v>205.18</c:v>
                </c:pt>
                <c:pt idx="752">
                  <c:v>205.72</c:v>
                </c:pt>
                <c:pt idx="753">
                  <c:v>205.34</c:v>
                </c:pt>
                <c:pt idx="754">
                  <c:v>205.86</c:v>
                </c:pt>
                <c:pt idx="755">
                  <c:v>207.73</c:v>
                </c:pt>
                <c:pt idx="756">
                  <c:v>208.73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645-4306-8473-2AD91B0181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93793824"/>
        <c:axId val="1893797664"/>
      </c:lineChart>
      <c:dateAx>
        <c:axId val="1893793824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3797664"/>
        <c:crosses val="autoZero"/>
        <c:auto val="1"/>
        <c:lblOffset val="100"/>
        <c:baseTimeUnit val="days"/>
        <c:majorUnit val="6"/>
        <c:majorTimeUnit val="months"/>
      </c:dateAx>
      <c:valAx>
        <c:axId val="1893797664"/>
        <c:scaling>
          <c:orientation val="minMax"/>
          <c:max val="400"/>
          <c:min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3793824"/>
        <c:crosses val="autoZero"/>
        <c:crossBetween val="between"/>
        <c:majorUnit val="75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4650100548241136"/>
          <c:y val="0.13893593944025068"/>
          <c:w val="0.44237727938895416"/>
          <c:h val="6.68156280367870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156AA8-27FF-4597-A5FF-DD65BF4EEBC9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6648A17-3ADF-4F3F-B0E2-116FFF64986A}">
      <dgm:prSet phldrT="[Text]" custT="1"/>
      <dgm:spPr>
        <a:xfrm>
          <a:off x="1674" y="223670"/>
          <a:ext cx="2040008" cy="816003"/>
        </a:xfrm>
        <a:prstGeom prst="chevron">
          <a:avLst/>
        </a:prstGeom>
        <a:noFill/>
        <a:ln w="15875" cap="flat" cmpd="sng" algn="ctr">
          <a:solidFill>
            <a:srgbClr val="913132"/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1200" dirty="0">
              <a:solidFill>
                <a:schemeClr val="tx1"/>
              </a:solidFill>
              <a:latin typeface="Avenir Next LT Pro" panose="020B0504020202020204" pitchFamily="34" charset="0"/>
              <a:ea typeface="+mn-ea"/>
              <a:cs typeface="+mn-cs"/>
            </a:rPr>
            <a:t>Macro Level Regime Analysis</a:t>
          </a:r>
        </a:p>
      </dgm:t>
    </dgm:pt>
    <dgm:pt modelId="{6193A6B8-A2A5-4DFA-919C-BE7221D8F0C3}" type="parTrans" cxnId="{6C509690-F280-403E-93DE-3A16738CD47B}">
      <dgm:prSet/>
      <dgm:spPr/>
      <dgm:t>
        <a:bodyPr/>
        <a:lstStyle/>
        <a:p>
          <a:endParaRPr lang="en-US"/>
        </a:p>
      </dgm:t>
    </dgm:pt>
    <dgm:pt modelId="{337F364F-ED62-4B0A-891E-9EC81CD9A8A1}" type="sibTrans" cxnId="{6C509690-F280-403E-93DE-3A16738CD47B}">
      <dgm:prSet/>
      <dgm:spPr/>
      <dgm:t>
        <a:bodyPr/>
        <a:lstStyle/>
        <a:p>
          <a:endParaRPr lang="en-US"/>
        </a:p>
      </dgm:t>
    </dgm:pt>
    <dgm:pt modelId="{183B01BE-B417-4AE9-802B-FA85750B53CD}">
      <dgm:prSet phldrT="[Text]" custT="1"/>
      <dgm:spPr>
        <a:xfrm>
          <a:off x="1837682" y="223670"/>
          <a:ext cx="2040008" cy="816003"/>
        </a:xfrm>
        <a:prstGeom prst="chevron">
          <a:avLst/>
        </a:prstGeom>
        <a:noFill/>
        <a:ln w="15875" cap="flat" cmpd="sng" algn="ctr">
          <a:solidFill>
            <a:srgbClr val="913132"/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1400" dirty="0">
              <a:solidFill>
                <a:schemeClr val="tx1"/>
              </a:solidFill>
              <a:latin typeface="Avenir Next LT Pro" panose="020B0504020202020204" pitchFamily="34" charset="0"/>
              <a:ea typeface="+mn-ea"/>
              <a:cs typeface="+mn-cs"/>
            </a:rPr>
            <a:t>Factor Weight Assignment</a:t>
          </a:r>
        </a:p>
      </dgm:t>
    </dgm:pt>
    <dgm:pt modelId="{916CD290-EDA6-4E1B-BE39-9157CD672F09}" type="parTrans" cxnId="{E87D29EF-F5A9-4382-A57B-F4F29B7C0639}">
      <dgm:prSet/>
      <dgm:spPr/>
      <dgm:t>
        <a:bodyPr/>
        <a:lstStyle/>
        <a:p>
          <a:endParaRPr lang="en-US"/>
        </a:p>
      </dgm:t>
    </dgm:pt>
    <dgm:pt modelId="{28D4D08D-996F-4D5A-A1FD-F669C7FD26AD}" type="sibTrans" cxnId="{E87D29EF-F5A9-4382-A57B-F4F29B7C0639}">
      <dgm:prSet/>
      <dgm:spPr/>
      <dgm:t>
        <a:bodyPr/>
        <a:lstStyle/>
        <a:p>
          <a:endParaRPr lang="en-US"/>
        </a:p>
      </dgm:t>
    </dgm:pt>
    <dgm:pt modelId="{4450AE1B-2E93-43ED-98B8-E21DCE4C6278}">
      <dgm:prSet phldrT="[Text]" custT="1"/>
      <dgm:spPr>
        <a:xfrm>
          <a:off x="3673690" y="223670"/>
          <a:ext cx="2040008" cy="816003"/>
        </a:xfrm>
        <a:prstGeom prst="chevron">
          <a:avLst/>
        </a:prstGeom>
        <a:noFill/>
        <a:ln w="15875" cap="flat" cmpd="sng" algn="ctr">
          <a:solidFill>
            <a:srgbClr val="913132"/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1400" dirty="0">
              <a:solidFill>
                <a:schemeClr val="tx1"/>
              </a:solidFill>
              <a:latin typeface="Avenir Next LT Pro" panose="020B0504020202020204" pitchFamily="34" charset="0"/>
              <a:ea typeface="+mn-ea"/>
              <a:cs typeface="+mn-cs"/>
            </a:rPr>
            <a:t>Model Portfolio</a:t>
          </a:r>
        </a:p>
      </dgm:t>
    </dgm:pt>
    <dgm:pt modelId="{A0F1A19C-CF75-43FD-8F25-FF02B4F3EF81}" type="parTrans" cxnId="{5BCF82B3-0E1F-4B1F-BBD0-A6AB3FAF1E12}">
      <dgm:prSet/>
      <dgm:spPr/>
      <dgm:t>
        <a:bodyPr/>
        <a:lstStyle/>
        <a:p>
          <a:endParaRPr lang="en-US"/>
        </a:p>
      </dgm:t>
    </dgm:pt>
    <dgm:pt modelId="{7EBF7B1C-FB44-4854-BAA9-328313DA3FC0}" type="sibTrans" cxnId="{5BCF82B3-0E1F-4B1F-BBD0-A6AB3FAF1E12}">
      <dgm:prSet/>
      <dgm:spPr/>
      <dgm:t>
        <a:bodyPr/>
        <a:lstStyle/>
        <a:p>
          <a:endParaRPr lang="en-US"/>
        </a:p>
      </dgm:t>
    </dgm:pt>
    <dgm:pt modelId="{4C692974-93F4-4147-9C11-074B81DCCED7}" type="pres">
      <dgm:prSet presAssocID="{94156AA8-27FF-4597-A5FF-DD65BF4EEBC9}" presName="Name0" presStyleCnt="0">
        <dgm:presLayoutVars>
          <dgm:dir/>
          <dgm:animLvl val="lvl"/>
          <dgm:resizeHandles val="exact"/>
        </dgm:presLayoutVars>
      </dgm:prSet>
      <dgm:spPr/>
    </dgm:pt>
    <dgm:pt modelId="{DC17125E-FD76-4CA1-89C2-5366B1031FFE}" type="pres">
      <dgm:prSet presAssocID="{B6648A17-3ADF-4F3F-B0E2-116FFF64986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10894B39-9B0C-4484-8FAD-E9B104719A1B}" type="pres">
      <dgm:prSet presAssocID="{337F364F-ED62-4B0A-891E-9EC81CD9A8A1}" presName="parTxOnlySpace" presStyleCnt="0"/>
      <dgm:spPr/>
    </dgm:pt>
    <dgm:pt modelId="{305FB948-2C4F-45A2-ABAF-54C256B3256B}" type="pres">
      <dgm:prSet presAssocID="{183B01BE-B417-4AE9-802B-FA85750B53CD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388E2A17-6B0A-4CAD-BB8D-ACB51231B4A4}" type="pres">
      <dgm:prSet presAssocID="{28D4D08D-996F-4D5A-A1FD-F669C7FD26AD}" presName="parTxOnlySpace" presStyleCnt="0"/>
      <dgm:spPr/>
    </dgm:pt>
    <dgm:pt modelId="{4373FAF9-FDDA-4285-AD1B-7E350041A02D}" type="pres">
      <dgm:prSet presAssocID="{4450AE1B-2E93-43ED-98B8-E21DCE4C6278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59DD1E22-EC38-43C6-A8E9-DE71087803B0}" type="presOf" srcId="{183B01BE-B417-4AE9-802B-FA85750B53CD}" destId="{305FB948-2C4F-45A2-ABAF-54C256B3256B}" srcOrd="0" destOrd="0" presId="urn:microsoft.com/office/officeart/2005/8/layout/chevron1"/>
    <dgm:cxn modelId="{E6E2B63C-AFC8-462B-8591-1D18BAD94249}" type="presOf" srcId="{4450AE1B-2E93-43ED-98B8-E21DCE4C6278}" destId="{4373FAF9-FDDA-4285-AD1B-7E350041A02D}" srcOrd="0" destOrd="0" presId="urn:microsoft.com/office/officeart/2005/8/layout/chevron1"/>
    <dgm:cxn modelId="{5D592474-1267-4F90-93EE-8EFE0511A58D}" type="presOf" srcId="{B6648A17-3ADF-4F3F-B0E2-116FFF64986A}" destId="{DC17125E-FD76-4CA1-89C2-5366B1031FFE}" srcOrd="0" destOrd="0" presId="urn:microsoft.com/office/officeart/2005/8/layout/chevron1"/>
    <dgm:cxn modelId="{6C509690-F280-403E-93DE-3A16738CD47B}" srcId="{94156AA8-27FF-4597-A5FF-DD65BF4EEBC9}" destId="{B6648A17-3ADF-4F3F-B0E2-116FFF64986A}" srcOrd="0" destOrd="0" parTransId="{6193A6B8-A2A5-4DFA-919C-BE7221D8F0C3}" sibTransId="{337F364F-ED62-4B0A-891E-9EC81CD9A8A1}"/>
    <dgm:cxn modelId="{5BCF82B3-0E1F-4B1F-BBD0-A6AB3FAF1E12}" srcId="{94156AA8-27FF-4597-A5FF-DD65BF4EEBC9}" destId="{4450AE1B-2E93-43ED-98B8-E21DCE4C6278}" srcOrd="2" destOrd="0" parTransId="{A0F1A19C-CF75-43FD-8F25-FF02B4F3EF81}" sibTransId="{7EBF7B1C-FB44-4854-BAA9-328313DA3FC0}"/>
    <dgm:cxn modelId="{295F56DA-69E4-4E03-AB87-5D738402680D}" type="presOf" srcId="{94156AA8-27FF-4597-A5FF-DD65BF4EEBC9}" destId="{4C692974-93F4-4147-9C11-074B81DCCED7}" srcOrd="0" destOrd="0" presId="urn:microsoft.com/office/officeart/2005/8/layout/chevron1"/>
    <dgm:cxn modelId="{E87D29EF-F5A9-4382-A57B-F4F29B7C0639}" srcId="{94156AA8-27FF-4597-A5FF-DD65BF4EEBC9}" destId="{183B01BE-B417-4AE9-802B-FA85750B53CD}" srcOrd="1" destOrd="0" parTransId="{916CD290-EDA6-4E1B-BE39-9157CD672F09}" sibTransId="{28D4D08D-996F-4D5A-A1FD-F669C7FD26AD}"/>
    <dgm:cxn modelId="{23A4D0C8-6422-4A4B-8E8F-86293F8341D4}" type="presParOf" srcId="{4C692974-93F4-4147-9C11-074B81DCCED7}" destId="{DC17125E-FD76-4CA1-89C2-5366B1031FFE}" srcOrd="0" destOrd="0" presId="urn:microsoft.com/office/officeart/2005/8/layout/chevron1"/>
    <dgm:cxn modelId="{59F44434-F78A-491C-B7D2-D400B867DDF0}" type="presParOf" srcId="{4C692974-93F4-4147-9C11-074B81DCCED7}" destId="{10894B39-9B0C-4484-8FAD-E9B104719A1B}" srcOrd="1" destOrd="0" presId="urn:microsoft.com/office/officeart/2005/8/layout/chevron1"/>
    <dgm:cxn modelId="{492CD4B7-E585-407E-A63B-8F8304504ED4}" type="presParOf" srcId="{4C692974-93F4-4147-9C11-074B81DCCED7}" destId="{305FB948-2C4F-45A2-ABAF-54C256B3256B}" srcOrd="2" destOrd="0" presId="urn:microsoft.com/office/officeart/2005/8/layout/chevron1"/>
    <dgm:cxn modelId="{EC29CB0E-94BE-4DA1-A525-F9C6EF6B6CB9}" type="presParOf" srcId="{4C692974-93F4-4147-9C11-074B81DCCED7}" destId="{388E2A17-6B0A-4CAD-BB8D-ACB51231B4A4}" srcOrd="3" destOrd="0" presId="urn:microsoft.com/office/officeart/2005/8/layout/chevron1"/>
    <dgm:cxn modelId="{B064A524-CDE2-404F-8291-4315F0ED3F50}" type="presParOf" srcId="{4C692974-93F4-4147-9C11-074B81DCCED7}" destId="{4373FAF9-FDDA-4285-AD1B-7E350041A02D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046FD9-21F9-45BA-9A2B-6CED694D4A4B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A841E569-8628-4A12-A073-78F0152235F9}">
      <dgm:prSet phldrT="[Text]"/>
      <dgm:spPr/>
      <dgm:t>
        <a:bodyPr/>
        <a:lstStyle/>
        <a:p>
          <a:r>
            <a:rPr lang="en-IN" dirty="0"/>
            <a:t>Large Cap, Mid Cap, Small Cap</a:t>
          </a:r>
        </a:p>
      </dgm:t>
    </dgm:pt>
    <dgm:pt modelId="{5A3508BD-4E0F-403B-B4D9-D1A583F61A59}" type="parTrans" cxnId="{B6DB0276-A1C3-40E4-816B-01E405933E81}">
      <dgm:prSet/>
      <dgm:spPr/>
      <dgm:t>
        <a:bodyPr/>
        <a:lstStyle/>
        <a:p>
          <a:endParaRPr lang="en-IN"/>
        </a:p>
      </dgm:t>
    </dgm:pt>
    <dgm:pt modelId="{F62F17F4-8707-40DC-A286-20A50FE84428}" type="sibTrans" cxnId="{B6DB0276-A1C3-40E4-816B-01E405933E81}">
      <dgm:prSet/>
      <dgm:spPr/>
      <dgm:t>
        <a:bodyPr/>
        <a:lstStyle/>
        <a:p>
          <a:endParaRPr lang="en-IN"/>
        </a:p>
      </dgm:t>
    </dgm:pt>
    <dgm:pt modelId="{BAEE8D8E-0984-4FDF-A5F5-87C4A46AF0B0}">
      <dgm:prSet phldrT="[Text]"/>
      <dgm:spPr/>
      <dgm:t>
        <a:bodyPr/>
        <a:lstStyle/>
        <a:p>
          <a:r>
            <a:rPr lang="en-IN" dirty="0"/>
            <a:t>Momentum, value, Low-vol, Growth, etc.</a:t>
          </a:r>
        </a:p>
      </dgm:t>
    </dgm:pt>
    <dgm:pt modelId="{DBABA167-843D-4E7B-9200-17AE4F9A89CA}" type="parTrans" cxnId="{4EC7807D-D028-4D41-8CF2-B334DDFA2C4C}">
      <dgm:prSet/>
      <dgm:spPr/>
      <dgm:t>
        <a:bodyPr/>
        <a:lstStyle/>
        <a:p>
          <a:endParaRPr lang="en-IN"/>
        </a:p>
      </dgm:t>
    </dgm:pt>
    <dgm:pt modelId="{6E73C307-CB73-40BF-9ACA-A0CB13532D07}" type="sibTrans" cxnId="{4EC7807D-D028-4D41-8CF2-B334DDFA2C4C}">
      <dgm:prSet/>
      <dgm:spPr/>
      <dgm:t>
        <a:bodyPr/>
        <a:lstStyle/>
        <a:p>
          <a:endParaRPr lang="en-IN"/>
        </a:p>
      </dgm:t>
    </dgm:pt>
    <dgm:pt modelId="{A957E54E-D2B7-46DC-886B-814798422089}">
      <dgm:prSet phldrT="[Text]"/>
      <dgm:spPr/>
      <dgm:t>
        <a:bodyPr/>
        <a:lstStyle/>
        <a:p>
          <a:r>
            <a:rPr lang="en-IN" dirty="0"/>
            <a:t>FMCG, IT, Utilities, Healthcare, etc.</a:t>
          </a:r>
        </a:p>
      </dgm:t>
    </dgm:pt>
    <dgm:pt modelId="{EE5B3233-A4BF-442C-A265-2E99DACB9E72}" type="parTrans" cxnId="{4D1EEB23-EE42-4AFD-9301-D9EE6ECB31B2}">
      <dgm:prSet/>
      <dgm:spPr/>
      <dgm:t>
        <a:bodyPr/>
        <a:lstStyle/>
        <a:p>
          <a:endParaRPr lang="en-IN"/>
        </a:p>
      </dgm:t>
    </dgm:pt>
    <dgm:pt modelId="{A30E4C48-6F93-4193-8991-81C860668E29}" type="sibTrans" cxnId="{4D1EEB23-EE42-4AFD-9301-D9EE6ECB31B2}">
      <dgm:prSet/>
      <dgm:spPr/>
      <dgm:t>
        <a:bodyPr/>
        <a:lstStyle/>
        <a:p>
          <a:endParaRPr lang="en-IN"/>
        </a:p>
      </dgm:t>
    </dgm:pt>
    <dgm:pt modelId="{49C383C2-041D-4A3E-984E-F82493F5214C}">
      <dgm:prSet phldrT="[Text]"/>
      <dgm:spPr/>
      <dgm:t>
        <a:bodyPr/>
        <a:lstStyle/>
        <a:p>
          <a:r>
            <a:rPr lang="en-IN" dirty="0"/>
            <a:t>Gulaq Balanced Portfolios</a:t>
          </a:r>
        </a:p>
      </dgm:t>
    </dgm:pt>
    <dgm:pt modelId="{C34F5E69-BB22-48A1-B1F5-DF6F3419D850}" type="parTrans" cxnId="{71FA0F35-8D1B-4538-8322-B2F757F85A67}">
      <dgm:prSet/>
      <dgm:spPr/>
      <dgm:t>
        <a:bodyPr/>
        <a:lstStyle/>
        <a:p>
          <a:endParaRPr lang="en-IN"/>
        </a:p>
      </dgm:t>
    </dgm:pt>
    <dgm:pt modelId="{D36684D3-E297-4A54-8C18-C2263C552496}" type="sibTrans" cxnId="{71FA0F35-8D1B-4538-8322-B2F757F85A67}">
      <dgm:prSet/>
      <dgm:spPr/>
      <dgm:t>
        <a:bodyPr/>
        <a:lstStyle/>
        <a:p>
          <a:endParaRPr lang="en-IN"/>
        </a:p>
      </dgm:t>
    </dgm:pt>
    <dgm:pt modelId="{57FB0D49-63E3-4908-859C-BE20D8588A11}" type="pres">
      <dgm:prSet presAssocID="{07046FD9-21F9-45BA-9A2B-6CED694D4A4B}" presName="Name0" presStyleCnt="0">
        <dgm:presLayoutVars>
          <dgm:chMax val="4"/>
          <dgm:resizeHandles val="exact"/>
        </dgm:presLayoutVars>
      </dgm:prSet>
      <dgm:spPr/>
    </dgm:pt>
    <dgm:pt modelId="{563A9FD6-FCDF-47B3-883A-29AC7F705A2C}" type="pres">
      <dgm:prSet presAssocID="{07046FD9-21F9-45BA-9A2B-6CED694D4A4B}" presName="ellipse" presStyleLbl="trBgShp" presStyleIdx="0" presStyleCnt="1"/>
      <dgm:spPr/>
    </dgm:pt>
    <dgm:pt modelId="{BEDC55FE-524C-4F4A-A4CB-49A1865190D1}" type="pres">
      <dgm:prSet presAssocID="{07046FD9-21F9-45BA-9A2B-6CED694D4A4B}" presName="arrow1" presStyleLbl="fgShp" presStyleIdx="0" presStyleCnt="1"/>
      <dgm:spPr/>
    </dgm:pt>
    <dgm:pt modelId="{D7FC9A6A-EAB1-435D-882A-7EA6181B649C}" type="pres">
      <dgm:prSet presAssocID="{07046FD9-21F9-45BA-9A2B-6CED694D4A4B}" presName="rectangle" presStyleLbl="revTx" presStyleIdx="0" presStyleCnt="1">
        <dgm:presLayoutVars>
          <dgm:bulletEnabled val="1"/>
        </dgm:presLayoutVars>
      </dgm:prSet>
      <dgm:spPr/>
    </dgm:pt>
    <dgm:pt modelId="{F658E99A-0F25-4277-830B-D32A93C4075E}" type="pres">
      <dgm:prSet presAssocID="{BAEE8D8E-0984-4FDF-A5F5-87C4A46AF0B0}" presName="item1" presStyleLbl="node1" presStyleIdx="0" presStyleCnt="3">
        <dgm:presLayoutVars>
          <dgm:bulletEnabled val="1"/>
        </dgm:presLayoutVars>
      </dgm:prSet>
      <dgm:spPr/>
    </dgm:pt>
    <dgm:pt modelId="{BDDAD98D-4BF6-423A-A371-77204FA3CB74}" type="pres">
      <dgm:prSet presAssocID="{A957E54E-D2B7-46DC-886B-814798422089}" presName="item2" presStyleLbl="node1" presStyleIdx="1" presStyleCnt="3">
        <dgm:presLayoutVars>
          <dgm:bulletEnabled val="1"/>
        </dgm:presLayoutVars>
      </dgm:prSet>
      <dgm:spPr/>
    </dgm:pt>
    <dgm:pt modelId="{81B8C4A3-0B81-40AA-9CCF-85826355B13B}" type="pres">
      <dgm:prSet presAssocID="{49C383C2-041D-4A3E-984E-F82493F5214C}" presName="item3" presStyleLbl="node1" presStyleIdx="2" presStyleCnt="3">
        <dgm:presLayoutVars>
          <dgm:bulletEnabled val="1"/>
        </dgm:presLayoutVars>
      </dgm:prSet>
      <dgm:spPr/>
    </dgm:pt>
    <dgm:pt modelId="{9EBC6FFB-4DAF-4D8C-9E3E-0DD2220D2F2E}" type="pres">
      <dgm:prSet presAssocID="{07046FD9-21F9-45BA-9A2B-6CED694D4A4B}" presName="funnel" presStyleLbl="trAlignAcc1" presStyleIdx="0" presStyleCnt="1" custLinFactNeighborY="-465"/>
      <dgm:spPr/>
    </dgm:pt>
  </dgm:ptLst>
  <dgm:cxnLst>
    <dgm:cxn modelId="{1469050D-1795-4686-8968-0B6B7A15AC3E}" type="presOf" srcId="{07046FD9-21F9-45BA-9A2B-6CED694D4A4B}" destId="{57FB0D49-63E3-4908-859C-BE20D8588A11}" srcOrd="0" destOrd="0" presId="urn:microsoft.com/office/officeart/2005/8/layout/funnel1"/>
    <dgm:cxn modelId="{E9FB6710-E039-4720-8338-13DE86567C5C}" type="presOf" srcId="{A957E54E-D2B7-46DC-886B-814798422089}" destId="{F658E99A-0F25-4277-830B-D32A93C4075E}" srcOrd="0" destOrd="0" presId="urn:microsoft.com/office/officeart/2005/8/layout/funnel1"/>
    <dgm:cxn modelId="{4D1EEB23-EE42-4AFD-9301-D9EE6ECB31B2}" srcId="{07046FD9-21F9-45BA-9A2B-6CED694D4A4B}" destId="{A957E54E-D2B7-46DC-886B-814798422089}" srcOrd="2" destOrd="0" parTransId="{EE5B3233-A4BF-442C-A265-2E99DACB9E72}" sibTransId="{A30E4C48-6F93-4193-8991-81C860668E29}"/>
    <dgm:cxn modelId="{19C93427-633F-4D36-A683-1E500C74C9A2}" type="presOf" srcId="{49C383C2-041D-4A3E-984E-F82493F5214C}" destId="{D7FC9A6A-EAB1-435D-882A-7EA6181B649C}" srcOrd="0" destOrd="0" presId="urn:microsoft.com/office/officeart/2005/8/layout/funnel1"/>
    <dgm:cxn modelId="{71FA0F35-8D1B-4538-8322-B2F757F85A67}" srcId="{07046FD9-21F9-45BA-9A2B-6CED694D4A4B}" destId="{49C383C2-041D-4A3E-984E-F82493F5214C}" srcOrd="3" destOrd="0" parTransId="{C34F5E69-BB22-48A1-B1F5-DF6F3419D850}" sibTransId="{D36684D3-E297-4A54-8C18-C2263C552496}"/>
    <dgm:cxn modelId="{B6DB0276-A1C3-40E4-816B-01E405933E81}" srcId="{07046FD9-21F9-45BA-9A2B-6CED694D4A4B}" destId="{A841E569-8628-4A12-A073-78F0152235F9}" srcOrd="0" destOrd="0" parTransId="{5A3508BD-4E0F-403B-B4D9-D1A583F61A59}" sibTransId="{F62F17F4-8707-40DC-A286-20A50FE84428}"/>
    <dgm:cxn modelId="{4EC7807D-D028-4D41-8CF2-B334DDFA2C4C}" srcId="{07046FD9-21F9-45BA-9A2B-6CED694D4A4B}" destId="{BAEE8D8E-0984-4FDF-A5F5-87C4A46AF0B0}" srcOrd="1" destOrd="0" parTransId="{DBABA167-843D-4E7B-9200-17AE4F9A89CA}" sibTransId="{6E73C307-CB73-40BF-9ACA-A0CB13532D07}"/>
    <dgm:cxn modelId="{ABB62EC3-C691-4F1C-9C68-2D68D3B49D4F}" type="presOf" srcId="{BAEE8D8E-0984-4FDF-A5F5-87C4A46AF0B0}" destId="{BDDAD98D-4BF6-423A-A371-77204FA3CB74}" srcOrd="0" destOrd="0" presId="urn:microsoft.com/office/officeart/2005/8/layout/funnel1"/>
    <dgm:cxn modelId="{AFB22AF6-187F-4C57-9FCA-51CFC95B7FBA}" type="presOf" srcId="{A841E569-8628-4A12-A073-78F0152235F9}" destId="{81B8C4A3-0B81-40AA-9CCF-85826355B13B}" srcOrd="0" destOrd="0" presId="urn:microsoft.com/office/officeart/2005/8/layout/funnel1"/>
    <dgm:cxn modelId="{13370693-1D97-4A5C-B922-50186C4B1FF9}" type="presParOf" srcId="{57FB0D49-63E3-4908-859C-BE20D8588A11}" destId="{563A9FD6-FCDF-47B3-883A-29AC7F705A2C}" srcOrd="0" destOrd="0" presId="urn:microsoft.com/office/officeart/2005/8/layout/funnel1"/>
    <dgm:cxn modelId="{3EF55178-8012-4D4E-AE45-D096452F4810}" type="presParOf" srcId="{57FB0D49-63E3-4908-859C-BE20D8588A11}" destId="{BEDC55FE-524C-4F4A-A4CB-49A1865190D1}" srcOrd="1" destOrd="0" presId="urn:microsoft.com/office/officeart/2005/8/layout/funnel1"/>
    <dgm:cxn modelId="{10076546-B851-49CD-86B7-85ADBA8E55A3}" type="presParOf" srcId="{57FB0D49-63E3-4908-859C-BE20D8588A11}" destId="{D7FC9A6A-EAB1-435D-882A-7EA6181B649C}" srcOrd="2" destOrd="0" presId="urn:microsoft.com/office/officeart/2005/8/layout/funnel1"/>
    <dgm:cxn modelId="{9ED3AD75-6A16-46A9-8730-FDB774A77AF3}" type="presParOf" srcId="{57FB0D49-63E3-4908-859C-BE20D8588A11}" destId="{F658E99A-0F25-4277-830B-D32A93C4075E}" srcOrd="3" destOrd="0" presId="urn:microsoft.com/office/officeart/2005/8/layout/funnel1"/>
    <dgm:cxn modelId="{FA1647BD-BCD7-4F7E-B9BA-75C9A0CD29F2}" type="presParOf" srcId="{57FB0D49-63E3-4908-859C-BE20D8588A11}" destId="{BDDAD98D-4BF6-423A-A371-77204FA3CB74}" srcOrd="4" destOrd="0" presId="urn:microsoft.com/office/officeart/2005/8/layout/funnel1"/>
    <dgm:cxn modelId="{28A22848-5261-47F0-9E0D-B2D8DFB9C1AB}" type="presParOf" srcId="{57FB0D49-63E3-4908-859C-BE20D8588A11}" destId="{81B8C4A3-0B81-40AA-9CCF-85826355B13B}" srcOrd="5" destOrd="0" presId="urn:microsoft.com/office/officeart/2005/8/layout/funnel1"/>
    <dgm:cxn modelId="{6286974E-4DB1-4B55-AB2A-464170EA0B08}" type="presParOf" srcId="{57FB0D49-63E3-4908-859C-BE20D8588A11}" destId="{9EBC6FFB-4DAF-4D8C-9E3E-0DD2220D2F2E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17125E-FD76-4CA1-89C2-5366B1031FFE}">
      <dsp:nvSpPr>
        <dsp:cNvPr id="0" name=""/>
        <dsp:cNvSpPr/>
      </dsp:nvSpPr>
      <dsp:spPr>
        <a:xfrm>
          <a:off x="1674" y="223670"/>
          <a:ext cx="2040008" cy="816003"/>
        </a:xfrm>
        <a:prstGeom prst="chevron">
          <a:avLst/>
        </a:prstGeom>
        <a:noFill/>
        <a:ln w="15875" cap="flat" cmpd="sng" algn="ctr">
          <a:solidFill>
            <a:srgbClr val="91313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  <a:latin typeface="Avenir Next LT Pro" panose="020B0504020202020204" pitchFamily="34" charset="0"/>
              <a:ea typeface="+mn-ea"/>
              <a:cs typeface="+mn-cs"/>
            </a:rPr>
            <a:t>Macro Level Regime Analysis</a:t>
          </a:r>
        </a:p>
      </dsp:txBody>
      <dsp:txXfrm>
        <a:off x="409676" y="223670"/>
        <a:ext cx="1224005" cy="816003"/>
      </dsp:txXfrm>
    </dsp:sp>
    <dsp:sp modelId="{305FB948-2C4F-45A2-ABAF-54C256B3256B}">
      <dsp:nvSpPr>
        <dsp:cNvPr id="0" name=""/>
        <dsp:cNvSpPr/>
      </dsp:nvSpPr>
      <dsp:spPr>
        <a:xfrm>
          <a:off x="1837682" y="223670"/>
          <a:ext cx="2040008" cy="816003"/>
        </a:xfrm>
        <a:prstGeom prst="chevron">
          <a:avLst/>
        </a:prstGeom>
        <a:noFill/>
        <a:ln w="15875" cap="flat" cmpd="sng" algn="ctr">
          <a:solidFill>
            <a:srgbClr val="91313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  <a:latin typeface="Avenir Next LT Pro" panose="020B0504020202020204" pitchFamily="34" charset="0"/>
              <a:ea typeface="+mn-ea"/>
              <a:cs typeface="+mn-cs"/>
            </a:rPr>
            <a:t>Factor Weight Assignment</a:t>
          </a:r>
        </a:p>
      </dsp:txBody>
      <dsp:txXfrm>
        <a:off x="2245684" y="223670"/>
        <a:ext cx="1224005" cy="816003"/>
      </dsp:txXfrm>
    </dsp:sp>
    <dsp:sp modelId="{4373FAF9-FDDA-4285-AD1B-7E350041A02D}">
      <dsp:nvSpPr>
        <dsp:cNvPr id="0" name=""/>
        <dsp:cNvSpPr/>
      </dsp:nvSpPr>
      <dsp:spPr>
        <a:xfrm>
          <a:off x="3673690" y="223670"/>
          <a:ext cx="2040008" cy="816003"/>
        </a:xfrm>
        <a:prstGeom prst="chevron">
          <a:avLst/>
        </a:prstGeom>
        <a:noFill/>
        <a:ln w="15875" cap="flat" cmpd="sng" algn="ctr">
          <a:solidFill>
            <a:srgbClr val="91313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  <a:latin typeface="Avenir Next LT Pro" panose="020B0504020202020204" pitchFamily="34" charset="0"/>
              <a:ea typeface="+mn-ea"/>
              <a:cs typeface="+mn-cs"/>
            </a:rPr>
            <a:t>Model Portfolio</a:t>
          </a:r>
        </a:p>
      </dsp:txBody>
      <dsp:txXfrm>
        <a:off x="4081692" y="223670"/>
        <a:ext cx="1224005" cy="8160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3A9FD6-FCDF-47B3-883A-29AC7F705A2C}">
      <dsp:nvSpPr>
        <dsp:cNvPr id="0" name=""/>
        <dsp:cNvSpPr/>
      </dsp:nvSpPr>
      <dsp:spPr>
        <a:xfrm>
          <a:off x="1698535" y="209292"/>
          <a:ext cx="4153647" cy="1442507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DC55FE-524C-4F4A-A4CB-49A1865190D1}">
      <dsp:nvSpPr>
        <dsp:cNvPr id="0" name=""/>
        <dsp:cNvSpPr/>
      </dsp:nvSpPr>
      <dsp:spPr>
        <a:xfrm>
          <a:off x="3379314" y="3741502"/>
          <a:ext cx="804970" cy="515181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FC9A6A-EAB1-435D-882A-7EA6181B649C}">
      <dsp:nvSpPr>
        <dsp:cNvPr id="0" name=""/>
        <dsp:cNvSpPr/>
      </dsp:nvSpPr>
      <dsp:spPr>
        <a:xfrm>
          <a:off x="1849870" y="4153647"/>
          <a:ext cx="3863858" cy="965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600" kern="1200" dirty="0"/>
            <a:t>Gulaq Balanced Portfolios</a:t>
          </a:r>
        </a:p>
      </dsp:txBody>
      <dsp:txXfrm>
        <a:off x="1849870" y="4153647"/>
        <a:ext cx="3863858" cy="965964"/>
      </dsp:txXfrm>
    </dsp:sp>
    <dsp:sp modelId="{F658E99A-0F25-4277-830B-D32A93C4075E}">
      <dsp:nvSpPr>
        <dsp:cNvPr id="0" name=""/>
        <dsp:cNvSpPr/>
      </dsp:nvSpPr>
      <dsp:spPr>
        <a:xfrm>
          <a:off x="3208660" y="1763207"/>
          <a:ext cx="1448946" cy="14489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500" kern="1200" dirty="0"/>
            <a:t>FMCG, IT, Utilities, Healthcare, etc.</a:t>
          </a:r>
        </a:p>
      </dsp:txBody>
      <dsp:txXfrm>
        <a:off x="3420853" y="1975400"/>
        <a:ext cx="1024560" cy="1024560"/>
      </dsp:txXfrm>
    </dsp:sp>
    <dsp:sp modelId="{BDDAD98D-4BF6-423A-A371-77204FA3CB74}">
      <dsp:nvSpPr>
        <dsp:cNvPr id="0" name=""/>
        <dsp:cNvSpPr/>
      </dsp:nvSpPr>
      <dsp:spPr>
        <a:xfrm>
          <a:off x="2171858" y="676175"/>
          <a:ext cx="1448946" cy="14489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500" kern="1200" dirty="0"/>
            <a:t>Momentum, value, Low-vol, Growth, etc.</a:t>
          </a:r>
        </a:p>
      </dsp:txBody>
      <dsp:txXfrm>
        <a:off x="2384051" y="888368"/>
        <a:ext cx="1024560" cy="1024560"/>
      </dsp:txXfrm>
    </dsp:sp>
    <dsp:sp modelId="{81B8C4A3-0B81-40AA-9CCF-85826355B13B}">
      <dsp:nvSpPr>
        <dsp:cNvPr id="0" name=""/>
        <dsp:cNvSpPr/>
      </dsp:nvSpPr>
      <dsp:spPr>
        <a:xfrm>
          <a:off x="3653004" y="325852"/>
          <a:ext cx="1448946" cy="14489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500" kern="1200" dirty="0"/>
            <a:t>Large Cap, Mid Cap, Small Cap</a:t>
          </a:r>
        </a:p>
      </dsp:txBody>
      <dsp:txXfrm>
        <a:off x="3865197" y="538045"/>
        <a:ext cx="1024560" cy="1024560"/>
      </dsp:txXfrm>
    </dsp:sp>
    <dsp:sp modelId="{9EBC6FFB-4DAF-4D8C-9E3E-0DD2220D2F2E}">
      <dsp:nvSpPr>
        <dsp:cNvPr id="0" name=""/>
        <dsp:cNvSpPr/>
      </dsp:nvSpPr>
      <dsp:spPr>
        <a:xfrm>
          <a:off x="1527882" y="15429"/>
          <a:ext cx="4507834" cy="3606267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B6B584-9BE6-4EF0-AF0E-9A567B99E7BD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B395A0-5166-4424-B6F5-E5078CC6C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057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B395A0-5166-4424-B6F5-E5078CC6C79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6184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f2e3175deb_0_3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f2e3175deb_0_3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7638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f2e3175deb_0_3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f2e3175deb_0_3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588916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f2e3175deb_0_3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f2e3175deb_0_3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597034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79777A-5C9A-4C1E-A2CD-A8A85233C1B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5841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f2e3175deb_0_3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f2e3175deb_0_3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952188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f2e3175deb_0_3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f2e3175deb_0_3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41087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f2e3175deb_0_3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f2e3175deb_0_3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94114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f2e3175deb_0_3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f2e3175deb_0_3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75014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f2e3175deb_0_3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f2e3175deb_0_3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40151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f2e3175deb_0_3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f2e3175deb_0_3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208212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f2e3175deb_0_3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f2e3175deb_0_3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828723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f2e3175deb_0_3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f2e3175deb_0_3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36181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f2e3175deb_0_3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f2e3175deb_0_3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086312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f2e3175deb_0_3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f2e3175deb_0_3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76349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f2e3175deb_0_3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f2e3175deb_0_3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80830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F8508-0604-C1AA-5108-D611AADF4F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86B880-0A18-3824-C015-611965709B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8E70D-E8E5-F2CC-5CA8-72C7996D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9082-54A5-48EA-BE98-00558F64365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AEF4D5-A76A-03F9-F34A-639CCB2B0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8A9B8-FD7B-FE58-88DC-E09B5E863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629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71FF5-9599-81FB-AC09-2858A8706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4BD2DD-2913-46D0-EE17-AC9A34098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752AB-62A2-2A78-4068-EEF328FA9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9082-54A5-48EA-BE98-00558F64365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CD934-11F7-92E8-81D0-3C50E427B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54F7A-7DAE-4F5A-3933-793EAA4D1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97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ED3543-6C6C-7530-84D4-DE000F5108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6B415D-AE84-6D0D-A813-C9D3757A47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0056A-19F1-3BF6-D4A4-CF9EC4573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9082-54A5-48EA-BE98-00558F64365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702D9-FE04-8DB6-0CE3-DEFB8765E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82EB4-8585-61B3-D170-97449B99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637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body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11320333" y="624134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19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61DA0-301E-3154-9379-C00209866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7DE7E-E9C5-F412-1491-F9C379E3D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6B489-2A28-7A23-C222-E03FD8A94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9082-54A5-48EA-BE98-00558F64365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972D6-5EDB-42F1-F537-77AA748C5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F0ADA0-6469-5890-CDA5-FAA2E508B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837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10DE6-2746-06F6-3DBB-B0D99F201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2326DB-19B6-25E7-5B93-7DE820731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DEDEF-A4DC-AC03-253E-99DBDDC19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9082-54A5-48EA-BE98-00558F64365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AB2B8-862D-B05E-74AA-050B0768E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8D7B94-333B-7FEF-869F-F4AF42898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1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8785-9C22-0B7D-AD9F-F81DEC43B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BD5EF-BB5C-522F-5AD4-F4D97668C3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CD0EC-D26C-B544-2BBE-FF7D91C8F9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ADE5E0-C054-CA6A-CA98-499B5FD1A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9082-54A5-48EA-BE98-00558F64365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446540-2682-8251-8312-1C03AF635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F05CE1-061D-FBC4-1F85-6DFD7BFAC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9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F9AC5-DB35-3553-FA15-54C47833E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00DE04-D17D-C5F3-23D8-5E775124D2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714127-FF8A-4BE2-CEC0-9EB37B7AE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2E9CDF-D750-18BA-B054-E3369A040B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1ED0E8-FD6A-6FEA-D9B8-8A41D18F90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D3A0AA-3539-0EB6-BB63-D32E5242C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9082-54A5-48EA-BE98-00558F64365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BBE2A3-FE93-CE7A-FE71-D9EE5D897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9EAE88-0CAB-E1B4-72E1-FF91B88B9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66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343F9-9BB3-BBC3-F18F-A0EBA0F0A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D89A9E-C906-71EC-99AE-505502937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9082-54A5-48EA-BE98-00558F64365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9507EC-A3A9-2509-B5F2-C75BC7DFD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32C4BF-5782-A865-9C2A-79D4BDFE8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38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C571F6-68F8-A9F9-8C14-1BB43A796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9082-54A5-48EA-BE98-00558F64365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CFFE43-61A8-8915-7D1B-5F293A0A1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FCE71C-6739-2AE7-E1AE-813863DFE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791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A266B-A622-A4C2-9DC5-353DF40B5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0A6CB-1F4C-EDF0-7E5A-5C4C0E6DF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171498-636C-96AA-9241-83CC7D0BAF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4DF2CC-B23E-658A-2085-41BE763B4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9082-54A5-48EA-BE98-00558F64365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8A83F8-1280-3AA8-D9FA-7B870F419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8C2F5D-EEB2-B7C6-F322-97C9A4352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28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FD63A-33DB-B1C1-9CC4-49F34E696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E689BF-C4D5-9F5C-A56B-C7CE982D43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536CA-B1FA-7AF6-9E36-D3F1462D01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29411-EAA4-781C-7F14-03E4494A9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9082-54A5-48EA-BE98-00558F64365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52C4BE-7E25-F93C-1A6A-02378C7CC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B0F616-C6A1-EB55-1A6D-D16F5A0A0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000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F6ED6D-8BF1-7BE3-16C2-02D38333C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96B122-353D-6D31-D96E-E185238583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58D75-8834-6448-54FB-2BB90B4360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29082-54A5-48EA-BE98-00558F64365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A6EC84-1961-F0DB-7EE3-72134126EA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8E68C-1E42-921B-78AE-023D9C1156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9E24A-A84A-4A6D-B358-8C806585F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925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styagi" TargetMode="External"/><Relationship Id="rId2" Type="http://schemas.openxmlformats.org/officeDocument/2006/relationships/hyperlink" Target="https://www.linkedin.com/in/styagi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instagram.com/gulaqfintech/" TargetMode="External"/><Relationship Id="rId5" Type="http://schemas.openxmlformats.org/officeDocument/2006/relationships/hyperlink" Target="https://twitter.com/gulaqfintech" TargetMode="External"/><Relationship Id="rId4" Type="http://schemas.openxmlformats.org/officeDocument/2006/relationships/hyperlink" Target="https://www.linkedin.com/in/gulaqnew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styagi" TargetMode="External"/><Relationship Id="rId2" Type="http://schemas.openxmlformats.org/officeDocument/2006/relationships/hyperlink" Target="https://www.linkedin.com/in/styagi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instagram.com/gulaqfintech/" TargetMode="External"/><Relationship Id="rId5" Type="http://schemas.openxmlformats.org/officeDocument/2006/relationships/hyperlink" Target="https://twitter.com/gulaqfintech" TargetMode="External"/><Relationship Id="rId4" Type="http://schemas.openxmlformats.org/officeDocument/2006/relationships/hyperlink" Target="https://www.linkedin.com/in/gulaqnew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B917D0EE-8543-1666-BC96-7FD2E62D52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0492" y="5516881"/>
            <a:ext cx="2065209" cy="707886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7AC2C793-EAA4-91F9-BB78-A3D97B8CFC3D}"/>
              </a:ext>
            </a:extLst>
          </p:cNvPr>
          <p:cNvGrpSpPr/>
          <p:nvPr/>
        </p:nvGrpSpPr>
        <p:grpSpPr>
          <a:xfrm>
            <a:off x="2009422" y="2835387"/>
            <a:ext cx="8173156" cy="1831144"/>
            <a:chOff x="2099733" y="2611105"/>
            <a:chExt cx="8173156" cy="1831144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F081E96-CA9E-B3BA-EB49-FC6EFEC75B52}"/>
                </a:ext>
              </a:extLst>
            </p:cNvPr>
            <p:cNvSpPr txBox="1"/>
            <p:nvPr/>
          </p:nvSpPr>
          <p:spPr>
            <a:xfrm>
              <a:off x="2099734" y="2611105"/>
              <a:ext cx="817315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4000" dirty="0">
                  <a:solidFill>
                    <a:srgbClr val="0070C0"/>
                  </a:solidFill>
                </a:rPr>
                <a:t>Minimalist Art of Investing</a:t>
              </a:r>
              <a:endParaRPr lang="en-US" sz="4000" dirty="0">
                <a:solidFill>
                  <a:srgbClr val="0070C0"/>
                </a:solidFill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FE33AAD-D601-0722-8EFD-E8FCFEB39369}"/>
                </a:ext>
              </a:extLst>
            </p:cNvPr>
            <p:cNvSpPr txBox="1"/>
            <p:nvPr/>
          </p:nvSpPr>
          <p:spPr>
            <a:xfrm>
              <a:off x="5490950" y="4011362"/>
              <a:ext cx="181863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2200" dirty="0"/>
                <a:t>Sandeep Tyagi</a:t>
              </a:r>
              <a:endParaRPr lang="en-US" sz="2200" dirty="0"/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FBC2BEFE-96BD-26A7-8823-A9061632DC08}"/>
                </a:ext>
              </a:extLst>
            </p:cNvPr>
            <p:cNvSpPr txBox="1"/>
            <p:nvPr/>
          </p:nvSpPr>
          <p:spPr>
            <a:xfrm>
              <a:off x="2099733" y="3273534"/>
              <a:ext cx="81731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2400" dirty="0">
                  <a:solidFill>
                    <a:srgbClr val="0070C0"/>
                  </a:solidFill>
                </a:rPr>
                <a:t>Ep 10: Multifactor investing</a:t>
              </a:r>
              <a:endParaRPr lang="en-US" sz="24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81292801-3806-CD95-B665-396CDD26085F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4B9DE4A-E9D8-313E-3676-75E0A4336C6F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3AA35D7-B270-5D60-705C-40ACC1F38DEC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AB52455-7E29-859B-07DD-D0B07ED0D18C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90B9FAD-D67E-411B-3E1E-F30E835C3B09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258EBF5-A013-5639-DEE2-796A3EF601CA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E3F7E8A-8627-B21C-F4FF-0DB570937B6B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09DEC97-4D13-BADB-65D5-557AD6610E76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85DE9AE-7083-530B-536C-B2E642FFEFB5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18B5319-DA7C-E245-3915-90B38B939DB5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E5D3526-3D75-DFED-976D-301F27EF1DA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8F1EB85-A7CF-9D04-759C-873C943A29D2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F14A493-55F8-A174-7164-A9F7EFB87AD4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8E88A43-AAA0-E52D-9CE2-7362562AD60D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8437BAF-F9FB-2CA4-5434-31F88CC6E0D7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7A64787-1596-69AD-91EA-08AC3710DCA6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F51DE69-246A-CAD4-17DB-089AD12770FE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DDA6F91A-BA1D-511F-E49A-625A512A37AC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86405587-5F0E-532E-CD52-6C9B71E1E8A6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94F283E0-B937-9E5A-2785-674491E56C58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68E0F8F-3600-5AF4-ADC6-D6B388D0307A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22186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2C2E27D-A3C9-E14F-8842-32127DA9DE17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1C9BA1B-ED25-FB4B-B10B-8C86E1BCFA8E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56F4BFD-4380-D545-822F-BBB42A78A51B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E08C70C-DD66-6B42-B0A9-8B5DA70EA95B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ACEDDEA-D2EA-954F-A0C8-709DFDA195DE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FBAFBB7-BF45-634C-86E7-02ADBE13B137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789C17D-E907-5441-9C2E-38A0ABC74CE5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8075196-14AC-FE46-9B6A-5C77CFFD2DDF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05AABAB-384A-2D47-8F8A-2A3655DCA710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AD4208-B737-9F41-95EA-60D38640926E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BA11ECD-1C27-E34F-A8EC-0D19C9224EA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AA27630-4FAD-A248-9717-0F0758D19B70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FA51FB6-2E5F-C448-AB9E-FA032B259C3D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6B64E35-B43A-C847-8AE9-FF3FA1BBA7D2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555562F-9BDE-9741-B45B-141DDE4EBC5C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879E3C7-DFA8-7348-9ED3-286D2D9B4A3E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56428AB-0FAA-B04A-8651-C81E2FE95ABE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F2DB9A-E580-A742-AF9B-224F62DAD96F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4375F15-1CAE-704D-8BA8-D74B10D9D5B2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098B0AF-FA3A-E74D-9056-0EFE2D82E83E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C0278F3-4C8F-4D46-8B7D-97A89B83FF6C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6B83722-20D9-094A-0274-49D9C16280D8}"/>
              </a:ext>
            </a:extLst>
          </p:cNvPr>
          <p:cNvGrpSpPr/>
          <p:nvPr/>
        </p:nvGrpSpPr>
        <p:grpSpPr>
          <a:xfrm>
            <a:off x="0" y="0"/>
            <a:ext cx="12192000" cy="1230489"/>
            <a:chOff x="144845" y="215348"/>
            <a:chExt cx="12192000" cy="1230489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4CCB7E1-774D-7820-F567-072A85CB3260}"/>
                </a:ext>
              </a:extLst>
            </p:cNvPr>
            <p:cNvSpPr/>
            <p:nvPr/>
          </p:nvSpPr>
          <p:spPr>
            <a:xfrm>
              <a:off x="144845" y="215348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7FE619C-EE06-31A3-C14C-2D758FCA7B7A}"/>
                </a:ext>
              </a:extLst>
            </p:cNvPr>
            <p:cNvSpPr txBox="1"/>
            <p:nvPr/>
          </p:nvSpPr>
          <p:spPr>
            <a:xfrm>
              <a:off x="1175260" y="553593"/>
              <a:ext cx="6066084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Factors – Technical indicators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F73F412-9F14-24A8-E9EF-AA4C179335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5729514"/>
            <a:ext cx="1581530" cy="54209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468B1C2-BB45-4C95-299B-545CF8ECAF02}"/>
              </a:ext>
            </a:extLst>
          </p:cNvPr>
          <p:cNvSpPr txBox="1"/>
          <p:nvPr/>
        </p:nvSpPr>
        <p:spPr>
          <a:xfrm>
            <a:off x="1017017" y="1568734"/>
            <a:ext cx="8474507" cy="17113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Technical indicators rely on price and volume information of a stock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The patterns found in price and volume data is used to predict future movement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Proponents of chart indicators say that emotions drive markets and creates patterns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They believe these chart patterns help in predicting market movement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EC5918-9626-8932-FA6B-A1AB0E46AA8E}"/>
              </a:ext>
            </a:extLst>
          </p:cNvPr>
          <p:cNvSpPr txBox="1"/>
          <p:nvPr/>
        </p:nvSpPr>
        <p:spPr>
          <a:xfrm>
            <a:off x="1498500" y="4353049"/>
            <a:ext cx="3458901" cy="1295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Bollinger Bands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Candlestick patterns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Golden Cross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0D0D8C-7DF3-484E-D9F3-159D5361C8B3}"/>
              </a:ext>
            </a:extLst>
          </p:cNvPr>
          <p:cNvSpPr txBox="1"/>
          <p:nvPr/>
        </p:nvSpPr>
        <p:spPr>
          <a:xfrm>
            <a:off x="4366549" y="4353049"/>
            <a:ext cx="3458901" cy="880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Exponential moving averages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Relative strength index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BDA84B-AEBF-5A1C-205B-73CFA1D6945C}"/>
              </a:ext>
            </a:extLst>
          </p:cNvPr>
          <p:cNvSpPr txBox="1"/>
          <p:nvPr/>
        </p:nvSpPr>
        <p:spPr>
          <a:xfrm>
            <a:off x="2706141" y="3676529"/>
            <a:ext cx="3995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Technical indicators examples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996953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2C2E27D-A3C9-E14F-8842-32127DA9DE17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1C9BA1B-ED25-FB4B-B10B-8C86E1BCFA8E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56F4BFD-4380-D545-822F-BBB42A78A51B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E08C70C-DD66-6B42-B0A9-8B5DA70EA95B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ACEDDEA-D2EA-954F-A0C8-709DFDA195DE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FBAFBB7-BF45-634C-86E7-02ADBE13B137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789C17D-E907-5441-9C2E-38A0ABC74CE5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8075196-14AC-FE46-9B6A-5C77CFFD2DDF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05AABAB-384A-2D47-8F8A-2A3655DCA710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AD4208-B737-9F41-95EA-60D38640926E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BA11ECD-1C27-E34F-A8EC-0D19C9224EA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AA27630-4FAD-A248-9717-0F0758D19B70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FA51FB6-2E5F-C448-AB9E-FA032B259C3D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6B64E35-B43A-C847-8AE9-FF3FA1BBA7D2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555562F-9BDE-9741-B45B-141DDE4EBC5C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879E3C7-DFA8-7348-9ED3-286D2D9B4A3E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56428AB-0FAA-B04A-8651-C81E2FE95ABE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F2DB9A-E580-A742-AF9B-224F62DAD96F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4375F15-1CAE-704D-8BA8-D74B10D9D5B2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098B0AF-FA3A-E74D-9056-0EFE2D82E83E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C0278F3-4C8F-4D46-8B7D-97A89B83FF6C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6B83722-20D9-094A-0274-49D9C16280D8}"/>
              </a:ext>
            </a:extLst>
          </p:cNvPr>
          <p:cNvGrpSpPr/>
          <p:nvPr/>
        </p:nvGrpSpPr>
        <p:grpSpPr>
          <a:xfrm>
            <a:off x="0" y="0"/>
            <a:ext cx="12192000" cy="1230489"/>
            <a:chOff x="144845" y="215348"/>
            <a:chExt cx="12192000" cy="1230489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4CCB7E1-774D-7820-F567-072A85CB3260}"/>
                </a:ext>
              </a:extLst>
            </p:cNvPr>
            <p:cNvSpPr/>
            <p:nvPr/>
          </p:nvSpPr>
          <p:spPr>
            <a:xfrm>
              <a:off x="144845" y="215348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7FE619C-EE06-31A3-C14C-2D758FCA7B7A}"/>
                </a:ext>
              </a:extLst>
            </p:cNvPr>
            <p:cNvSpPr txBox="1"/>
            <p:nvPr/>
          </p:nvSpPr>
          <p:spPr>
            <a:xfrm>
              <a:off x="1175260" y="553593"/>
              <a:ext cx="534793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Factors – Investor holding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F73F412-9F14-24A8-E9EF-AA4C179335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5729514"/>
            <a:ext cx="1581530" cy="5420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C07DEBA-9A66-D836-C6BE-C82BEBC6795E}"/>
              </a:ext>
            </a:extLst>
          </p:cNvPr>
          <p:cNvSpPr txBox="1"/>
          <p:nvPr/>
        </p:nvSpPr>
        <p:spPr>
          <a:xfrm>
            <a:off x="1195754" y="1638301"/>
            <a:ext cx="8372789" cy="295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Details of which investors are buying and selling can hint at stock price movement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Highly knowledgeable institutional investors accumulating stock is a positive signal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Trades of insiders is a good indicator, since they know more than an average investor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Promoters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Management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Directors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Their actions reveal their confidence about the stock price movement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AB5CD9-F6DF-B3EF-B8B4-D616109B2760}"/>
              </a:ext>
            </a:extLst>
          </p:cNvPr>
          <p:cNvSpPr txBox="1"/>
          <p:nvPr/>
        </p:nvSpPr>
        <p:spPr>
          <a:xfrm>
            <a:off x="1195754" y="2526952"/>
            <a:ext cx="837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98603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2C2E27D-A3C9-E14F-8842-32127DA9DE17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1C9BA1B-ED25-FB4B-B10B-8C86E1BCFA8E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56F4BFD-4380-D545-822F-BBB42A78A51B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E08C70C-DD66-6B42-B0A9-8B5DA70EA95B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ACEDDEA-D2EA-954F-A0C8-709DFDA195DE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FBAFBB7-BF45-634C-86E7-02ADBE13B137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789C17D-E907-5441-9C2E-38A0ABC74CE5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8075196-14AC-FE46-9B6A-5C77CFFD2DDF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05AABAB-384A-2D47-8F8A-2A3655DCA710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AD4208-B737-9F41-95EA-60D38640926E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BA11ECD-1C27-E34F-A8EC-0D19C9224EA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AA27630-4FAD-A248-9717-0F0758D19B70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FA51FB6-2E5F-C448-AB9E-FA032B259C3D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6B64E35-B43A-C847-8AE9-FF3FA1BBA7D2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555562F-9BDE-9741-B45B-141DDE4EBC5C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879E3C7-DFA8-7348-9ED3-286D2D9B4A3E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56428AB-0FAA-B04A-8651-C81E2FE95ABE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F2DB9A-E580-A742-AF9B-224F62DAD96F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4375F15-1CAE-704D-8BA8-D74B10D9D5B2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098B0AF-FA3A-E74D-9056-0EFE2D82E83E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C0278F3-4C8F-4D46-8B7D-97A89B83FF6C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6B83722-20D9-094A-0274-49D9C16280D8}"/>
              </a:ext>
            </a:extLst>
          </p:cNvPr>
          <p:cNvGrpSpPr/>
          <p:nvPr/>
        </p:nvGrpSpPr>
        <p:grpSpPr>
          <a:xfrm>
            <a:off x="0" y="0"/>
            <a:ext cx="12192000" cy="1230489"/>
            <a:chOff x="144845" y="215348"/>
            <a:chExt cx="12192000" cy="1230489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4CCB7E1-774D-7820-F567-072A85CB3260}"/>
                </a:ext>
              </a:extLst>
            </p:cNvPr>
            <p:cNvSpPr/>
            <p:nvPr/>
          </p:nvSpPr>
          <p:spPr>
            <a:xfrm>
              <a:off x="144845" y="215348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7FE619C-EE06-31A3-C14C-2D758FCA7B7A}"/>
                </a:ext>
              </a:extLst>
            </p:cNvPr>
            <p:cNvSpPr txBox="1"/>
            <p:nvPr/>
          </p:nvSpPr>
          <p:spPr>
            <a:xfrm>
              <a:off x="1175260" y="553593"/>
              <a:ext cx="5836854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Factors – Index participation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F73F412-9F14-24A8-E9EF-AA4C179335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5729514"/>
            <a:ext cx="1581530" cy="5420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AD1B5A3-49D7-EB5B-9E80-7906F35408E8}"/>
              </a:ext>
            </a:extLst>
          </p:cNvPr>
          <p:cNvSpPr txBox="1"/>
          <p:nvPr/>
        </p:nvSpPr>
        <p:spPr>
          <a:xfrm>
            <a:off x="1195754" y="1638301"/>
            <a:ext cx="8372789" cy="2542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I</a:t>
            </a:r>
            <a:r>
              <a:rPr lang="en-IN" dirty="0" err="1"/>
              <a:t>ndex</a:t>
            </a:r>
            <a:r>
              <a:rPr lang="en-IN" dirty="0"/>
              <a:t> participation means passive investing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The world is increasingly moving towards index investing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Change in the size of index, impacts the stocks being part of that index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As the index funds grow, the demand for stocks in that index increases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As a result, stock prices goes up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It matters which stock is getting added to the index or removing from the index</a:t>
            </a:r>
          </a:p>
        </p:txBody>
      </p:sp>
    </p:spTree>
    <p:extLst>
      <p:ext uri="{BB962C8B-B14F-4D97-AF65-F5344CB8AC3E}">
        <p14:creationId xmlns:p14="http://schemas.microsoft.com/office/powerpoint/2010/main" val="347969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2C2E27D-A3C9-E14F-8842-32127DA9DE17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1C9BA1B-ED25-FB4B-B10B-8C86E1BCFA8E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56F4BFD-4380-D545-822F-BBB42A78A51B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E08C70C-DD66-6B42-B0A9-8B5DA70EA95B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ACEDDEA-D2EA-954F-A0C8-709DFDA195DE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FBAFBB7-BF45-634C-86E7-02ADBE13B137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789C17D-E907-5441-9C2E-38A0ABC74CE5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8075196-14AC-FE46-9B6A-5C77CFFD2DDF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05AABAB-384A-2D47-8F8A-2A3655DCA710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AD4208-B737-9F41-95EA-60D38640926E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BA11ECD-1C27-E34F-A8EC-0D19C9224EA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AA27630-4FAD-A248-9717-0F0758D19B70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FA51FB6-2E5F-C448-AB9E-FA032B259C3D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6B64E35-B43A-C847-8AE9-FF3FA1BBA7D2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555562F-9BDE-9741-B45B-141DDE4EBC5C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879E3C7-DFA8-7348-9ED3-286D2D9B4A3E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56428AB-0FAA-B04A-8651-C81E2FE95ABE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F2DB9A-E580-A742-AF9B-224F62DAD96F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4375F15-1CAE-704D-8BA8-D74B10D9D5B2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098B0AF-FA3A-E74D-9056-0EFE2D82E83E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C0278F3-4C8F-4D46-8B7D-97A89B83FF6C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6B83722-20D9-094A-0274-49D9C16280D8}"/>
              </a:ext>
            </a:extLst>
          </p:cNvPr>
          <p:cNvGrpSpPr/>
          <p:nvPr/>
        </p:nvGrpSpPr>
        <p:grpSpPr>
          <a:xfrm>
            <a:off x="0" y="0"/>
            <a:ext cx="12192000" cy="1230489"/>
            <a:chOff x="144845" y="215348"/>
            <a:chExt cx="12192000" cy="1230489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4CCB7E1-774D-7820-F567-072A85CB3260}"/>
                </a:ext>
              </a:extLst>
            </p:cNvPr>
            <p:cNvSpPr/>
            <p:nvPr/>
          </p:nvSpPr>
          <p:spPr>
            <a:xfrm>
              <a:off x="144845" y="215348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7FE619C-EE06-31A3-C14C-2D758FCA7B7A}"/>
                </a:ext>
              </a:extLst>
            </p:cNvPr>
            <p:cNvSpPr txBox="1"/>
            <p:nvPr/>
          </p:nvSpPr>
          <p:spPr>
            <a:xfrm>
              <a:off x="1175260" y="553593"/>
              <a:ext cx="6104556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Factors – Macro Environment 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F73F412-9F14-24A8-E9EF-AA4C179335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5729514"/>
            <a:ext cx="1581530" cy="5420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D74F6C4-E372-0B5E-147D-BE66790E9D34}"/>
              </a:ext>
            </a:extLst>
          </p:cNvPr>
          <p:cNvSpPr txBox="1"/>
          <p:nvPr/>
        </p:nvSpPr>
        <p:spPr>
          <a:xfrm>
            <a:off x="1183817" y="2001071"/>
            <a:ext cx="8006861" cy="295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Political factors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Economic environment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Interest rate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Inflation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GDP Growth rate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Demographics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Exchange rate</a:t>
            </a:r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181FCF-0265-2244-EA34-73D79B73DF9D}"/>
              </a:ext>
            </a:extLst>
          </p:cNvPr>
          <p:cNvSpPr txBox="1"/>
          <p:nvPr/>
        </p:nvSpPr>
        <p:spPr>
          <a:xfrm>
            <a:off x="1051299" y="1458686"/>
            <a:ext cx="9347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Each of the following factors behave differently in different markets and can influence stock prices.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833285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2C2E27D-A3C9-E14F-8842-32127DA9DE17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1C9BA1B-ED25-FB4B-B10B-8C86E1BCFA8E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56F4BFD-4380-D545-822F-BBB42A78A51B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E08C70C-DD66-6B42-B0A9-8B5DA70EA95B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ACEDDEA-D2EA-954F-A0C8-709DFDA195DE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FBAFBB7-BF45-634C-86E7-02ADBE13B137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789C17D-E907-5441-9C2E-38A0ABC74CE5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8075196-14AC-FE46-9B6A-5C77CFFD2DDF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05AABAB-384A-2D47-8F8A-2A3655DCA710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AD4208-B737-9F41-95EA-60D38640926E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BA11ECD-1C27-E34F-A8EC-0D19C9224EA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AA27630-4FAD-A248-9717-0F0758D19B70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FA51FB6-2E5F-C448-AB9E-FA032B259C3D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6B64E35-B43A-C847-8AE9-FF3FA1BBA7D2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555562F-9BDE-9741-B45B-141DDE4EBC5C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879E3C7-DFA8-7348-9ED3-286D2D9B4A3E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56428AB-0FAA-B04A-8651-C81E2FE95ABE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F2DB9A-E580-A742-AF9B-224F62DAD96F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4375F15-1CAE-704D-8BA8-D74B10D9D5B2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098B0AF-FA3A-E74D-9056-0EFE2D82E83E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C0278F3-4C8F-4D46-8B7D-97A89B83FF6C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6B83722-20D9-094A-0274-49D9C16280D8}"/>
              </a:ext>
            </a:extLst>
          </p:cNvPr>
          <p:cNvGrpSpPr/>
          <p:nvPr/>
        </p:nvGrpSpPr>
        <p:grpSpPr>
          <a:xfrm>
            <a:off x="0" y="-65314"/>
            <a:ext cx="12192000" cy="1230489"/>
            <a:chOff x="144845" y="215348"/>
            <a:chExt cx="12192000" cy="1230489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4CCB7E1-774D-7820-F567-072A85CB3260}"/>
                </a:ext>
              </a:extLst>
            </p:cNvPr>
            <p:cNvSpPr/>
            <p:nvPr/>
          </p:nvSpPr>
          <p:spPr>
            <a:xfrm>
              <a:off x="144845" y="215348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7FE619C-EE06-31A3-C14C-2D758FCA7B7A}"/>
                </a:ext>
              </a:extLst>
            </p:cNvPr>
            <p:cNvSpPr txBox="1"/>
            <p:nvPr/>
          </p:nvSpPr>
          <p:spPr>
            <a:xfrm>
              <a:off x="1175260" y="553593"/>
              <a:ext cx="7207422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Portfolio construction using factors 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F73F412-9F14-24A8-E9EF-AA4C179335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5729514"/>
            <a:ext cx="1581530" cy="5420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E903E75-381C-9C91-941D-FF95D2F2F2C1}"/>
              </a:ext>
            </a:extLst>
          </p:cNvPr>
          <p:cNvSpPr txBox="1"/>
          <p:nvPr/>
        </p:nvSpPr>
        <p:spPr>
          <a:xfrm>
            <a:off x="1186115" y="2117805"/>
            <a:ext cx="8006861" cy="212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We rank stocks on each of the factor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We assign certain weight to each of the factor considered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We combine all stocks selected by different factors, to create an overall portfolio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Using this weighted approach, we get overall a balanced portfolio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We build and refine these multi-factor models to optimize portfolio performance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7606F5-7069-AFDE-1E06-29B270BF4D1D}"/>
              </a:ext>
            </a:extLst>
          </p:cNvPr>
          <p:cNvSpPr txBox="1"/>
          <p:nvPr/>
        </p:nvSpPr>
        <p:spPr>
          <a:xfrm>
            <a:off x="1051299" y="1458686"/>
            <a:ext cx="9347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 Estee, we track and analyze 130+ such factors while creating multi-factor Gulaq portfolios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682791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Rectangle 109">
            <a:extLst>
              <a:ext uri="{FF2B5EF4-FFF2-40B4-BE49-F238E27FC236}">
                <a16:creationId xmlns:a16="http://schemas.microsoft.com/office/drawing/2014/main" id="{18BEA511-628A-456B-93BF-C687B7404925}"/>
              </a:ext>
            </a:extLst>
          </p:cNvPr>
          <p:cNvSpPr/>
          <p:nvPr/>
        </p:nvSpPr>
        <p:spPr>
          <a:xfrm>
            <a:off x="2445365" y="2022159"/>
            <a:ext cx="1300816" cy="344447"/>
          </a:xfrm>
          <a:prstGeom prst="rect">
            <a:avLst/>
          </a:prstGeom>
          <a:noFill/>
          <a:ln w="19050" cap="flat" cmpd="sng" algn="ctr">
            <a:solidFill>
              <a:srgbClr val="33339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685800">
              <a:defRPr/>
            </a:pPr>
            <a:r>
              <a:rPr lang="en-US" sz="900" kern="0" dirty="0">
                <a:latin typeface="Avenir Next LT Pro" panose="020B0504020202020204" pitchFamily="34" charset="0"/>
                <a:cs typeface="Calibri"/>
              </a:rPr>
              <a:t>Dynamic Factor Combination</a:t>
            </a:r>
            <a:endParaRPr lang="en-US" sz="900" kern="0" dirty="0">
              <a:latin typeface="Avenir Next LT Pro" panose="020B0504020202020204" pitchFamily="34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B3DA200C-78BA-4C8B-9C91-269BD89769E2}"/>
              </a:ext>
            </a:extLst>
          </p:cNvPr>
          <p:cNvSpPr/>
          <p:nvPr/>
        </p:nvSpPr>
        <p:spPr>
          <a:xfrm>
            <a:off x="2445365" y="2494273"/>
            <a:ext cx="1300816" cy="344447"/>
          </a:xfrm>
          <a:prstGeom prst="rect">
            <a:avLst/>
          </a:prstGeom>
          <a:noFill/>
          <a:ln w="19050" cap="flat" cmpd="sng" algn="ctr">
            <a:solidFill>
              <a:srgbClr val="33339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685800">
              <a:defRPr/>
            </a:pPr>
            <a:r>
              <a:rPr lang="en-US" sz="900" kern="0" dirty="0">
                <a:latin typeface="Avenir Next LT Pro" panose="020B0504020202020204" pitchFamily="34" charset="0"/>
                <a:cs typeface="Calibri"/>
              </a:rPr>
              <a:t>Index Reconstitution</a:t>
            </a:r>
            <a:endParaRPr lang="en-US" sz="900" kern="0" dirty="0">
              <a:latin typeface="Avenir Next LT Pro" panose="020B0504020202020204" pitchFamily="34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51E4EEF4-213C-4323-8A89-146046A1A1F8}"/>
              </a:ext>
            </a:extLst>
          </p:cNvPr>
          <p:cNvSpPr/>
          <p:nvPr/>
        </p:nvSpPr>
        <p:spPr>
          <a:xfrm>
            <a:off x="2445364" y="2925432"/>
            <a:ext cx="1300816" cy="344447"/>
          </a:xfrm>
          <a:prstGeom prst="rect">
            <a:avLst/>
          </a:prstGeom>
          <a:noFill/>
          <a:ln w="19050" cap="flat" cmpd="sng" algn="ctr">
            <a:solidFill>
              <a:srgbClr val="33339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685800">
              <a:defRPr/>
            </a:pPr>
            <a:r>
              <a:rPr lang="en-US" sz="900" kern="0">
                <a:latin typeface="Avenir Next LT Pro" panose="020B0504020202020204" pitchFamily="34" charset="0"/>
                <a:cs typeface="Calibri"/>
              </a:rPr>
              <a:t>Institutional </a:t>
            </a:r>
            <a:r>
              <a:rPr lang="en-US" sz="900" kern="0" dirty="0">
                <a:latin typeface="Avenir Next LT Pro" panose="020B0504020202020204" pitchFamily="34" charset="0"/>
                <a:cs typeface="Calibri"/>
              </a:rPr>
              <a:t>Holding</a:t>
            </a:r>
          </a:p>
        </p:txBody>
      </p:sp>
      <p:sp>
        <p:nvSpPr>
          <p:cNvPr id="113" name="Arrow: Down 112">
            <a:extLst>
              <a:ext uri="{FF2B5EF4-FFF2-40B4-BE49-F238E27FC236}">
                <a16:creationId xmlns:a16="http://schemas.microsoft.com/office/drawing/2014/main" id="{B7C47E48-43AE-48F2-A8EA-AB58FBA53538}"/>
              </a:ext>
            </a:extLst>
          </p:cNvPr>
          <p:cNvSpPr/>
          <p:nvPr/>
        </p:nvSpPr>
        <p:spPr>
          <a:xfrm rot="16200000">
            <a:off x="4420479" y="2972814"/>
            <a:ext cx="361389" cy="731183"/>
          </a:xfrm>
          <a:prstGeom prst="downArrow">
            <a:avLst/>
          </a:prstGeom>
          <a:noFill/>
          <a:ln w="19050" cap="flat" cmpd="sng" algn="ctr">
            <a:solidFill>
              <a:srgbClr val="33339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685800">
              <a:defRPr/>
            </a:pPr>
            <a:endParaRPr lang="en-US" sz="1200" kern="0">
              <a:latin typeface="Avenir Next LT Pro" panose="020B0504020202020204" pitchFamily="34" charset="0"/>
            </a:endParaRPr>
          </a:p>
        </p:txBody>
      </p:sp>
      <p:sp>
        <p:nvSpPr>
          <p:cNvPr id="114" name="Rectangle: Rounded Corners 113">
            <a:extLst>
              <a:ext uri="{FF2B5EF4-FFF2-40B4-BE49-F238E27FC236}">
                <a16:creationId xmlns:a16="http://schemas.microsoft.com/office/drawing/2014/main" id="{B17BE62C-6C50-4A14-B461-5C9B2D693A30}"/>
              </a:ext>
            </a:extLst>
          </p:cNvPr>
          <p:cNvSpPr/>
          <p:nvPr/>
        </p:nvSpPr>
        <p:spPr>
          <a:xfrm>
            <a:off x="5391810" y="2994714"/>
            <a:ext cx="1361514" cy="689162"/>
          </a:xfrm>
          <a:prstGeom prst="roundRect">
            <a:avLst/>
          </a:prstGeom>
          <a:noFill/>
          <a:ln w="19050" cap="flat" cmpd="sng" algn="ctr">
            <a:solidFill>
              <a:srgbClr val="33339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685800">
              <a:defRPr/>
            </a:pPr>
            <a:r>
              <a:rPr lang="en-US" sz="1200" kern="0" dirty="0">
                <a:latin typeface="Avenir Next LT Pro" panose="020B0504020202020204" pitchFamily="34" charset="0"/>
                <a:cs typeface="Calibri"/>
              </a:rPr>
              <a:t>Multi-Signal Library</a:t>
            </a:r>
          </a:p>
        </p:txBody>
      </p:sp>
      <p:sp>
        <p:nvSpPr>
          <p:cNvPr id="115" name="Arrow: Down 114">
            <a:extLst>
              <a:ext uri="{FF2B5EF4-FFF2-40B4-BE49-F238E27FC236}">
                <a16:creationId xmlns:a16="http://schemas.microsoft.com/office/drawing/2014/main" id="{0D28C6F9-4CB0-459A-B61B-96F70B8F83AE}"/>
              </a:ext>
            </a:extLst>
          </p:cNvPr>
          <p:cNvSpPr/>
          <p:nvPr/>
        </p:nvSpPr>
        <p:spPr>
          <a:xfrm rot="16200000">
            <a:off x="7328406" y="2947600"/>
            <a:ext cx="361389" cy="731183"/>
          </a:xfrm>
          <a:prstGeom prst="downArrow">
            <a:avLst/>
          </a:prstGeom>
          <a:noFill/>
          <a:ln w="19050" cap="flat" cmpd="sng" algn="ctr">
            <a:solidFill>
              <a:srgbClr val="33339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685800">
              <a:defRPr/>
            </a:pPr>
            <a:endParaRPr lang="en-US" sz="1200" kern="0">
              <a:latin typeface="Avenir Next LT Pro" panose="020B0504020202020204" pitchFamily="34" charset="0"/>
            </a:endParaRPr>
          </a:p>
        </p:txBody>
      </p:sp>
      <p:sp>
        <p:nvSpPr>
          <p:cNvPr id="116" name="Rectangle: Rounded Corners 115">
            <a:extLst>
              <a:ext uri="{FF2B5EF4-FFF2-40B4-BE49-F238E27FC236}">
                <a16:creationId xmlns:a16="http://schemas.microsoft.com/office/drawing/2014/main" id="{EBF01C17-DEEE-4DE9-97F4-905025FDEE16}"/>
              </a:ext>
            </a:extLst>
          </p:cNvPr>
          <p:cNvSpPr/>
          <p:nvPr/>
        </p:nvSpPr>
        <p:spPr>
          <a:xfrm>
            <a:off x="8249309" y="2994714"/>
            <a:ext cx="1361514" cy="689162"/>
          </a:xfrm>
          <a:prstGeom prst="roundRect">
            <a:avLst/>
          </a:prstGeom>
          <a:noFill/>
          <a:ln w="19050" cap="flat" cmpd="sng" algn="ctr">
            <a:solidFill>
              <a:srgbClr val="33339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685800">
              <a:defRPr/>
            </a:pPr>
            <a:r>
              <a:rPr lang="en-US" sz="1200" kern="0" dirty="0">
                <a:latin typeface="Avenir Next LT Pro" panose="020B0504020202020204" pitchFamily="34" charset="0"/>
                <a:cs typeface="Calibri"/>
              </a:rPr>
              <a:t>Long Short Portfolio</a:t>
            </a:r>
            <a:endParaRPr lang="en-US" sz="1200" kern="0" dirty="0">
              <a:latin typeface="Avenir Next LT Pro" panose="020B0504020202020204" pitchFamily="34" charset="0"/>
            </a:endParaRPr>
          </a:p>
        </p:txBody>
      </p:sp>
      <p:sp>
        <p:nvSpPr>
          <p:cNvPr id="117" name="Rectangle: Rounded Corners 116">
            <a:extLst>
              <a:ext uri="{FF2B5EF4-FFF2-40B4-BE49-F238E27FC236}">
                <a16:creationId xmlns:a16="http://schemas.microsoft.com/office/drawing/2014/main" id="{A03050A7-40A2-4B66-9465-BEBC6677007A}"/>
              </a:ext>
            </a:extLst>
          </p:cNvPr>
          <p:cNvSpPr/>
          <p:nvPr/>
        </p:nvSpPr>
        <p:spPr>
          <a:xfrm>
            <a:off x="5391809" y="2238317"/>
            <a:ext cx="1361514" cy="689162"/>
          </a:xfrm>
          <a:prstGeom prst="roundRect">
            <a:avLst/>
          </a:prstGeom>
          <a:noFill/>
          <a:ln w="19050" cap="flat" cmpd="sng" algn="ctr">
            <a:solidFill>
              <a:srgbClr val="33339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685800">
              <a:defRPr/>
            </a:pPr>
            <a:r>
              <a:rPr lang="en-US" sz="1200" kern="0" dirty="0">
                <a:latin typeface="Avenir Next LT Pro" panose="020B0504020202020204" pitchFamily="34" charset="0"/>
                <a:cs typeface="Calibri"/>
              </a:rPr>
              <a:t>Regime Estimators</a:t>
            </a:r>
          </a:p>
        </p:txBody>
      </p:sp>
      <p:sp>
        <p:nvSpPr>
          <p:cNvPr id="118" name="Rectangle: Rounded Corners 117">
            <a:extLst>
              <a:ext uri="{FF2B5EF4-FFF2-40B4-BE49-F238E27FC236}">
                <a16:creationId xmlns:a16="http://schemas.microsoft.com/office/drawing/2014/main" id="{5FAAC116-2CA8-4B4D-9FF1-F58D407E5258}"/>
              </a:ext>
            </a:extLst>
          </p:cNvPr>
          <p:cNvSpPr/>
          <p:nvPr/>
        </p:nvSpPr>
        <p:spPr>
          <a:xfrm>
            <a:off x="5391809" y="3759516"/>
            <a:ext cx="1361514" cy="689162"/>
          </a:xfrm>
          <a:prstGeom prst="roundRect">
            <a:avLst/>
          </a:prstGeom>
          <a:noFill/>
          <a:ln w="19050" cap="flat" cmpd="sng" algn="ctr">
            <a:solidFill>
              <a:srgbClr val="33339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685800">
              <a:defRPr/>
            </a:pPr>
            <a:r>
              <a:rPr lang="en-US" sz="1200" kern="0">
                <a:latin typeface="Avenir Next LT Pro" panose="020B0504020202020204" pitchFamily="34" charset="0"/>
                <a:cs typeface="Calibri"/>
              </a:rPr>
              <a:t>Regime Estimators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8D4224B6-2474-4303-A7FD-8F0A09BFC7B5}"/>
              </a:ext>
            </a:extLst>
          </p:cNvPr>
          <p:cNvSpPr/>
          <p:nvPr/>
        </p:nvSpPr>
        <p:spPr>
          <a:xfrm>
            <a:off x="2445364" y="3369932"/>
            <a:ext cx="1300816" cy="344447"/>
          </a:xfrm>
          <a:prstGeom prst="rect">
            <a:avLst/>
          </a:prstGeom>
          <a:noFill/>
          <a:ln w="19050" cap="flat" cmpd="sng" algn="ctr">
            <a:solidFill>
              <a:srgbClr val="33339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685800">
              <a:defRPr/>
            </a:pPr>
            <a:r>
              <a:rPr lang="en-US" sz="900" kern="0" dirty="0">
                <a:latin typeface="Avenir Next LT Pro" panose="020B0504020202020204" pitchFamily="34" charset="0"/>
                <a:cs typeface="Calibri"/>
              </a:rPr>
              <a:t>Sector/Industry Rotation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F9146D22-CF28-4AA5-B579-1F57A5CB5BFF}"/>
              </a:ext>
            </a:extLst>
          </p:cNvPr>
          <p:cNvSpPr/>
          <p:nvPr/>
        </p:nvSpPr>
        <p:spPr>
          <a:xfrm>
            <a:off x="2445363" y="3850959"/>
            <a:ext cx="1300816" cy="344447"/>
          </a:xfrm>
          <a:prstGeom prst="rect">
            <a:avLst/>
          </a:prstGeom>
          <a:noFill/>
          <a:ln w="19050" cap="flat" cmpd="sng" algn="ctr">
            <a:solidFill>
              <a:srgbClr val="33339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685800">
              <a:defRPr/>
            </a:pPr>
            <a:r>
              <a:rPr lang="en-US" sz="900" kern="0" dirty="0">
                <a:latin typeface="Avenir Next LT Pro" panose="020B0504020202020204" pitchFamily="34" charset="0"/>
                <a:cs typeface="Calibri"/>
              </a:rPr>
              <a:t>Market Microstructure</a:t>
            </a:r>
            <a:endParaRPr lang="en-US" sz="900" kern="0" dirty="0">
              <a:latin typeface="Avenir Next LT Pro" panose="020B0504020202020204" pitchFamily="34" charset="0"/>
            </a:endParaRPr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9BC2A2CE-6F80-455E-AB56-50C635F80ADE}"/>
              </a:ext>
            </a:extLst>
          </p:cNvPr>
          <p:cNvGrpSpPr/>
          <p:nvPr/>
        </p:nvGrpSpPr>
        <p:grpSpPr>
          <a:xfrm>
            <a:off x="3161066" y="5156726"/>
            <a:ext cx="5715374" cy="1548875"/>
            <a:chOff x="1945579" y="2669028"/>
            <a:chExt cx="8128000" cy="6643349"/>
          </a:xfrm>
          <a:noFill/>
        </p:grpSpPr>
        <p:graphicFrame>
          <p:nvGraphicFramePr>
            <p:cNvPr id="122" name="Diagram 121">
              <a:extLst>
                <a:ext uri="{FF2B5EF4-FFF2-40B4-BE49-F238E27FC236}">
                  <a16:creationId xmlns:a16="http://schemas.microsoft.com/office/drawing/2014/main" id="{720F4B1E-BF02-47CF-B317-116DA7A225D9}"/>
                </a:ext>
              </a:extLst>
            </p:cNvPr>
            <p:cNvGraphicFramePr/>
            <p:nvPr/>
          </p:nvGraphicFramePr>
          <p:xfrm>
            <a:off x="1945579" y="3893712"/>
            <a:ext cx="8128000" cy="541866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123" name="TextBox 4">
              <a:extLst>
                <a:ext uri="{FF2B5EF4-FFF2-40B4-BE49-F238E27FC236}">
                  <a16:creationId xmlns:a16="http://schemas.microsoft.com/office/drawing/2014/main" id="{6D2ED484-0CF0-4C68-8F3F-9466158ABDCD}"/>
                </a:ext>
              </a:extLst>
            </p:cNvPr>
            <p:cNvSpPr txBox="1"/>
            <p:nvPr/>
          </p:nvSpPr>
          <p:spPr>
            <a:xfrm>
              <a:off x="3485131" y="2669028"/>
              <a:ext cx="5268607" cy="1224684"/>
            </a:xfrm>
            <a:prstGeom prst="rect">
              <a:avLst/>
            </a:prstGeom>
            <a:grpFill/>
            <a:ln w="19050" cap="flat" cmpd="sng" algn="ctr">
              <a:solidFill>
                <a:srgbClr val="913132"/>
              </a:solidFill>
              <a:prstDash val="solid"/>
              <a:miter lim="800000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algn="ctr">
                <a:defRPr sz="1600">
                  <a:solidFill>
                    <a:schemeClr val="lt1"/>
                  </a:solidFill>
                  <a:cs typeface="Calibri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 defTabSz="685800">
                <a:defRPr/>
              </a:pPr>
              <a:r>
                <a:rPr lang="en-US" sz="1100" kern="0" dirty="0">
                  <a:solidFill>
                    <a:schemeClr val="tx1"/>
                  </a:solidFill>
                  <a:latin typeface="Avenir Next LT Pro" panose="020B0504020202020204" pitchFamily="34" charset="0"/>
                </a:rPr>
                <a:t>Regularly re-assess positions and churn the portfolio</a:t>
              </a:r>
            </a:p>
          </p:txBody>
        </p:sp>
      </p:grpSp>
      <p:sp>
        <p:nvSpPr>
          <p:cNvPr id="125" name="TextBox 124">
            <a:extLst>
              <a:ext uri="{FF2B5EF4-FFF2-40B4-BE49-F238E27FC236}">
                <a16:creationId xmlns:a16="http://schemas.microsoft.com/office/drawing/2014/main" id="{A58CAFB4-A4EE-4209-94D3-4277CB5F9F60}"/>
              </a:ext>
            </a:extLst>
          </p:cNvPr>
          <p:cNvSpPr txBox="1"/>
          <p:nvPr/>
        </p:nvSpPr>
        <p:spPr>
          <a:xfrm>
            <a:off x="2313342" y="1548531"/>
            <a:ext cx="1497375" cy="253916"/>
          </a:xfrm>
          <a:prstGeom prst="rect">
            <a:avLst/>
          </a:prstGeom>
          <a:noFill/>
          <a:ln w="19050">
            <a:solidFill>
              <a:srgbClr val="333399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85800"/>
            <a:r>
              <a:rPr lang="en-US" sz="1200" dirty="0">
                <a:latin typeface="Avenir Next LT Pro" panose="020B0504020202020204" pitchFamily="34" charset="0"/>
              </a:rPr>
              <a:t>Building Blocks</a:t>
            </a:r>
            <a:endParaRPr lang="en-US" sz="1200" dirty="0">
              <a:latin typeface="Avenir Next LT Pro" panose="020B0504020202020204" pitchFamily="34" charset="0"/>
              <a:cs typeface="Calibri"/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8A71C8D7-2899-4927-91CE-A258D00E8978}"/>
              </a:ext>
            </a:extLst>
          </p:cNvPr>
          <p:cNvSpPr txBox="1"/>
          <p:nvPr/>
        </p:nvSpPr>
        <p:spPr>
          <a:xfrm>
            <a:off x="5125990" y="4798327"/>
            <a:ext cx="1940020" cy="253916"/>
          </a:xfrm>
          <a:prstGeom prst="rect">
            <a:avLst/>
          </a:prstGeom>
          <a:noFill/>
          <a:ln w="19050">
            <a:solidFill>
              <a:srgbClr val="913132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685800"/>
            <a:r>
              <a:rPr lang="en-US" sz="1200" i="1" dirty="0">
                <a:latin typeface="Avenir Next LT Pro" panose="020B0504020202020204" pitchFamily="34" charset="0"/>
              </a:rPr>
              <a:t>Feedback based system</a:t>
            </a:r>
            <a:endParaRPr lang="en-US" sz="1200" i="1" dirty="0">
              <a:latin typeface="Avenir Next LT Pro" panose="020B0504020202020204" pitchFamily="34" charset="0"/>
              <a:cs typeface="Calibri"/>
            </a:endParaRPr>
          </a:p>
        </p:txBody>
      </p: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BF5CACA9-6A13-4200-ACA8-7A71FFD8EBD5}"/>
              </a:ext>
            </a:extLst>
          </p:cNvPr>
          <p:cNvCxnSpPr>
            <a:cxnSpLocks/>
          </p:cNvCxnSpPr>
          <p:nvPr/>
        </p:nvCxnSpPr>
        <p:spPr>
          <a:xfrm flipH="1">
            <a:off x="2742295" y="5107455"/>
            <a:ext cx="6951345" cy="0"/>
          </a:xfrm>
          <a:prstGeom prst="line">
            <a:avLst/>
          </a:prstGeom>
          <a:noFill/>
          <a:ln w="19050" cap="flat" cmpd="sng" algn="ctr">
            <a:solidFill>
              <a:srgbClr val="913132"/>
            </a:solidFill>
            <a:prstDash val="lgDash"/>
            <a:miter lim="800000"/>
          </a:ln>
          <a:effectLst/>
        </p:spPr>
      </p:cxnSp>
      <p:cxnSp>
        <p:nvCxnSpPr>
          <p:cNvPr id="128" name="Connector: Elbow 127">
            <a:extLst>
              <a:ext uri="{FF2B5EF4-FFF2-40B4-BE49-F238E27FC236}">
                <a16:creationId xmlns:a16="http://schemas.microsoft.com/office/drawing/2014/main" id="{8A9BE1DE-B867-40C5-B392-E2A9802B332E}"/>
              </a:ext>
            </a:extLst>
          </p:cNvPr>
          <p:cNvCxnSpPr>
            <a:cxnSpLocks/>
          </p:cNvCxnSpPr>
          <p:nvPr/>
        </p:nvCxnSpPr>
        <p:spPr>
          <a:xfrm rot="16200000" flipH="1">
            <a:off x="2586931" y="5288355"/>
            <a:ext cx="950836" cy="640109"/>
          </a:xfrm>
          <a:prstGeom prst="bentConnector3">
            <a:avLst>
              <a:gd name="adj1" fmla="val 99587"/>
            </a:avLst>
          </a:prstGeom>
          <a:noFill/>
          <a:ln w="19050" cap="flat" cmpd="sng" algn="ctr">
            <a:solidFill>
              <a:srgbClr val="913132"/>
            </a:solidFill>
            <a:prstDash val="lgDash"/>
            <a:miter lim="800000"/>
            <a:tailEnd type="triangle"/>
          </a:ln>
          <a:effectLst/>
        </p:spPr>
      </p:cxnSp>
      <p:cxnSp>
        <p:nvCxnSpPr>
          <p:cNvPr id="129" name="Connector: Elbow 128">
            <a:extLst>
              <a:ext uri="{FF2B5EF4-FFF2-40B4-BE49-F238E27FC236}">
                <a16:creationId xmlns:a16="http://schemas.microsoft.com/office/drawing/2014/main" id="{B2BB6FA7-31C0-488C-918D-FCB096324354}"/>
              </a:ext>
            </a:extLst>
          </p:cNvPr>
          <p:cNvCxnSpPr>
            <a:cxnSpLocks/>
          </p:cNvCxnSpPr>
          <p:nvPr/>
        </p:nvCxnSpPr>
        <p:spPr>
          <a:xfrm rot="5400000">
            <a:off x="8784088" y="5174273"/>
            <a:ext cx="1001906" cy="817200"/>
          </a:xfrm>
          <a:prstGeom prst="bentConnector2">
            <a:avLst/>
          </a:prstGeom>
          <a:noFill/>
          <a:ln w="19050" cap="flat" cmpd="sng" algn="ctr">
            <a:solidFill>
              <a:srgbClr val="913132"/>
            </a:solidFill>
            <a:prstDash val="lgDash"/>
            <a:miter lim="800000"/>
            <a:tailEnd type="triangle"/>
          </a:ln>
          <a:effectLst/>
        </p:spPr>
      </p:cxnSp>
      <p:sp>
        <p:nvSpPr>
          <p:cNvPr id="130" name="Arrow: Curved Left 129">
            <a:extLst>
              <a:ext uri="{FF2B5EF4-FFF2-40B4-BE49-F238E27FC236}">
                <a16:creationId xmlns:a16="http://schemas.microsoft.com/office/drawing/2014/main" id="{D9BC29C9-EF21-4F31-B5FF-97592C5D8D2F}"/>
              </a:ext>
            </a:extLst>
          </p:cNvPr>
          <p:cNvSpPr/>
          <p:nvPr/>
        </p:nvSpPr>
        <p:spPr>
          <a:xfrm>
            <a:off x="8955398" y="3783784"/>
            <a:ext cx="494240" cy="1101723"/>
          </a:xfrm>
          <a:prstGeom prst="curvedLeftArrow">
            <a:avLst/>
          </a:prstGeom>
          <a:noFill/>
          <a:ln w="19050" cap="flat" cmpd="sng" algn="ctr">
            <a:solidFill>
              <a:srgbClr val="33339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685800">
              <a:defRPr/>
            </a:pPr>
            <a:endParaRPr lang="en-US" sz="1350" kern="0">
              <a:latin typeface="Avenir Next LT Pro" panose="020B0504020202020204" pitchFamily="34" charset="0"/>
            </a:endParaRPr>
          </a:p>
        </p:txBody>
      </p:sp>
      <p:sp>
        <p:nvSpPr>
          <p:cNvPr id="131" name="Arrow: Curved Left 130">
            <a:extLst>
              <a:ext uri="{FF2B5EF4-FFF2-40B4-BE49-F238E27FC236}">
                <a16:creationId xmlns:a16="http://schemas.microsoft.com/office/drawing/2014/main" id="{63CB9AC9-7FC6-47DF-8186-60A48DE3AE37}"/>
              </a:ext>
            </a:extLst>
          </p:cNvPr>
          <p:cNvSpPr/>
          <p:nvPr/>
        </p:nvSpPr>
        <p:spPr>
          <a:xfrm rot="10800000">
            <a:off x="8382001" y="3733801"/>
            <a:ext cx="494240" cy="1101723"/>
          </a:xfrm>
          <a:prstGeom prst="curvedLeftArrow">
            <a:avLst/>
          </a:prstGeom>
          <a:noFill/>
          <a:ln w="19050" cap="flat" cmpd="sng" algn="ctr">
            <a:solidFill>
              <a:srgbClr val="33339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685800">
              <a:defRPr/>
            </a:pPr>
            <a:endParaRPr lang="en-US" sz="1350" kern="0">
              <a:latin typeface="Avenir Next LT Pro" panose="020B0504020202020204" pitchFamily="34" charset="0"/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EE568703-4D77-44C4-878A-2E6A0BAA5D13}"/>
              </a:ext>
            </a:extLst>
          </p:cNvPr>
          <p:cNvSpPr/>
          <p:nvPr/>
        </p:nvSpPr>
        <p:spPr>
          <a:xfrm>
            <a:off x="2286000" y="1898728"/>
            <a:ext cx="1629030" cy="2749471"/>
          </a:xfrm>
          <a:prstGeom prst="rect">
            <a:avLst/>
          </a:prstGeom>
          <a:noFill/>
          <a:ln w="19050" cap="flat" cmpd="sng" algn="ctr">
            <a:solidFill>
              <a:srgbClr val="333399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latin typeface="Avenir Next LT Pro" panose="020B0504020202020204" pitchFamily="34" charset="0"/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FAA7B7F5-9730-4D9C-96D8-B257B92CE273}"/>
              </a:ext>
            </a:extLst>
          </p:cNvPr>
          <p:cNvSpPr txBox="1"/>
          <p:nvPr/>
        </p:nvSpPr>
        <p:spPr>
          <a:xfrm>
            <a:off x="2332712" y="4315484"/>
            <a:ext cx="1497376" cy="223183"/>
          </a:xfrm>
          <a:prstGeom prst="rect">
            <a:avLst/>
          </a:prstGeom>
          <a:noFill/>
          <a:ln w="19050">
            <a:noFill/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85800"/>
            <a:r>
              <a:rPr lang="en-US" sz="1000" i="1" dirty="0">
                <a:latin typeface="Avenir Next LT Pro" panose="020B0504020202020204" pitchFamily="34" charset="0"/>
              </a:rPr>
              <a:t>130+ Micro Strategies</a:t>
            </a:r>
            <a:endParaRPr lang="en-US" sz="1000" i="1" dirty="0">
              <a:latin typeface="Avenir Next LT Pro" panose="020B0504020202020204" pitchFamily="34" charset="0"/>
              <a:cs typeface="Calibri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C1D56C7-50F1-B66E-78A6-00F02E56A18E}"/>
              </a:ext>
            </a:extLst>
          </p:cNvPr>
          <p:cNvGrpSpPr/>
          <p:nvPr/>
        </p:nvGrpSpPr>
        <p:grpSpPr>
          <a:xfrm>
            <a:off x="0" y="-65314"/>
            <a:ext cx="12192000" cy="1230489"/>
            <a:chOff x="144845" y="215348"/>
            <a:chExt cx="12192000" cy="123048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F6B37349-FF33-0F3C-F433-827E2505BF3A}"/>
                </a:ext>
              </a:extLst>
            </p:cNvPr>
            <p:cNvSpPr/>
            <p:nvPr/>
          </p:nvSpPr>
          <p:spPr>
            <a:xfrm>
              <a:off x="144845" y="215348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013BE2B-EA53-5A37-CAA9-C6CA1AB0ABC6}"/>
                </a:ext>
              </a:extLst>
            </p:cNvPr>
            <p:cNvSpPr txBox="1"/>
            <p:nvPr/>
          </p:nvSpPr>
          <p:spPr>
            <a:xfrm>
              <a:off x="1175260" y="553593"/>
              <a:ext cx="552426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Long-short model insights 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A6D6BB0E-AEBE-CC1D-6C5B-D7CAF0F6923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5729514"/>
            <a:ext cx="1581530" cy="54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8470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2C2E27D-A3C9-E14F-8842-32127DA9DE17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1C9BA1B-ED25-FB4B-B10B-8C86E1BCFA8E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56F4BFD-4380-D545-822F-BBB42A78A51B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E08C70C-DD66-6B42-B0A9-8B5DA70EA95B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ACEDDEA-D2EA-954F-A0C8-709DFDA195DE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FBAFBB7-BF45-634C-86E7-02ADBE13B137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789C17D-E907-5441-9C2E-38A0ABC74CE5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8075196-14AC-FE46-9B6A-5C77CFFD2DDF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05AABAB-384A-2D47-8F8A-2A3655DCA710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AD4208-B737-9F41-95EA-60D38640926E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BA11ECD-1C27-E34F-A8EC-0D19C9224EA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AA27630-4FAD-A248-9717-0F0758D19B70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FA51FB6-2E5F-C448-AB9E-FA032B259C3D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6B64E35-B43A-C847-8AE9-FF3FA1BBA7D2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555562F-9BDE-9741-B45B-141DDE4EBC5C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879E3C7-DFA8-7348-9ED3-286D2D9B4A3E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56428AB-0FAA-B04A-8651-C81E2FE95ABE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F2DB9A-E580-A742-AF9B-224F62DAD96F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4375F15-1CAE-704D-8BA8-D74B10D9D5B2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098B0AF-FA3A-E74D-9056-0EFE2D82E83E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C0278F3-4C8F-4D46-8B7D-97A89B83FF6C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DEC33F2-9C68-3081-2D57-5D42F0687370}"/>
              </a:ext>
            </a:extLst>
          </p:cNvPr>
          <p:cNvGraphicFramePr/>
          <p:nvPr/>
        </p:nvGraphicFramePr>
        <p:xfrm>
          <a:off x="-644639" y="1555482"/>
          <a:ext cx="7563599" cy="51518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89B552DC-C684-728A-367C-A26C2B2D5680}"/>
              </a:ext>
            </a:extLst>
          </p:cNvPr>
          <p:cNvSpPr/>
          <p:nvPr/>
        </p:nvSpPr>
        <p:spPr>
          <a:xfrm>
            <a:off x="6096001" y="1574686"/>
            <a:ext cx="5586918" cy="1866603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IN" dirty="0">
                <a:solidFill>
                  <a:schemeClr val="tx1"/>
                </a:solidFill>
              </a:rPr>
              <a:t>“Gulaq balanced portfolios focus primarily on consistent performance with diversification across market caps, factors, and sectors. This approach helped us avoid extreme cases, and beat benchmark consistently”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1EF630-3210-0D48-5AD0-0B2B204FD450}"/>
              </a:ext>
            </a:extLst>
          </p:cNvPr>
          <p:cNvSpPr txBox="1"/>
          <p:nvPr/>
        </p:nvSpPr>
        <p:spPr>
          <a:xfrm>
            <a:off x="5994595" y="4010859"/>
            <a:ext cx="6416040" cy="2126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Gulaq balanced portfolios track 130+ factors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Gulaq flagship portfolio – Gulaq Gear 6 – has outperformed benchmark consistently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The well diversified portfolio has given 56% CAGR since launched in May 2020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7C73C22-1169-8019-168E-5A0123D97A08}"/>
              </a:ext>
            </a:extLst>
          </p:cNvPr>
          <p:cNvGrpSpPr/>
          <p:nvPr/>
        </p:nvGrpSpPr>
        <p:grpSpPr>
          <a:xfrm>
            <a:off x="0" y="0"/>
            <a:ext cx="12192000" cy="1230489"/>
            <a:chOff x="144845" y="215348"/>
            <a:chExt cx="12192000" cy="123048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79DAFC9-560C-4C98-FD03-659C4387C443}"/>
                </a:ext>
              </a:extLst>
            </p:cNvPr>
            <p:cNvSpPr/>
            <p:nvPr/>
          </p:nvSpPr>
          <p:spPr>
            <a:xfrm>
              <a:off x="144845" y="215348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CF1A45E-F658-1D75-8927-1E822C092E72}"/>
                </a:ext>
              </a:extLst>
            </p:cNvPr>
            <p:cNvSpPr txBox="1"/>
            <p:nvPr/>
          </p:nvSpPr>
          <p:spPr>
            <a:xfrm>
              <a:off x="1175260" y="553593"/>
              <a:ext cx="7654660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Gulaq Multi-factor investing approach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34ECB09D-267A-3AF8-1999-895B691A8AF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5729514"/>
            <a:ext cx="1581530" cy="54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2447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2C2E27D-A3C9-E14F-8842-32127DA9DE17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1C9BA1B-ED25-FB4B-B10B-8C86E1BCFA8E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56F4BFD-4380-D545-822F-BBB42A78A51B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E08C70C-DD66-6B42-B0A9-8B5DA70EA95B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ACEDDEA-D2EA-954F-A0C8-709DFDA195DE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FBAFBB7-BF45-634C-86E7-02ADBE13B137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789C17D-E907-5441-9C2E-38A0ABC74CE5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8075196-14AC-FE46-9B6A-5C77CFFD2DDF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05AABAB-384A-2D47-8F8A-2A3655DCA710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AD4208-B737-9F41-95EA-60D38640926E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BA11ECD-1C27-E34F-A8EC-0D19C9224EA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AA27630-4FAD-A248-9717-0F0758D19B70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FA51FB6-2E5F-C448-AB9E-FA032B259C3D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6B64E35-B43A-C847-8AE9-FF3FA1BBA7D2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555562F-9BDE-9741-B45B-141DDE4EBC5C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879E3C7-DFA8-7348-9ED3-286D2D9B4A3E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56428AB-0FAA-B04A-8651-C81E2FE95ABE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F2DB9A-E580-A742-AF9B-224F62DAD96F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4375F15-1CAE-704D-8BA8-D74B10D9D5B2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098B0AF-FA3A-E74D-9056-0EFE2D82E83E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C0278F3-4C8F-4D46-8B7D-97A89B83FF6C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6B83722-20D9-094A-0274-49D9C16280D8}"/>
              </a:ext>
            </a:extLst>
          </p:cNvPr>
          <p:cNvGrpSpPr/>
          <p:nvPr/>
        </p:nvGrpSpPr>
        <p:grpSpPr>
          <a:xfrm>
            <a:off x="0" y="-13252"/>
            <a:ext cx="12192000" cy="1386477"/>
            <a:chOff x="0" y="-13252"/>
            <a:chExt cx="12192000" cy="1386477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0791A76-5A26-308E-B3FE-77173E70E5F5}"/>
                </a:ext>
              </a:extLst>
            </p:cNvPr>
            <p:cNvGrpSpPr/>
            <p:nvPr/>
          </p:nvGrpSpPr>
          <p:grpSpPr>
            <a:xfrm>
              <a:off x="0" y="-13252"/>
              <a:ext cx="12192000" cy="1386477"/>
              <a:chOff x="0" y="-13252"/>
              <a:chExt cx="12192000" cy="1386477"/>
            </a:xfrm>
          </p:grpSpPr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F4CCB7E1-774D-7820-F567-072A85CB3260}"/>
                  </a:ext>
                </a:extLst>
              </p:cNvPr>
              <p:cNvSpPr/>
              <p:nvPr/>
            </p:nvSpPr>
            <p:spPr>
              <a:xfrm>
                <a:off x="0" y="-13252"/>
                <a:ext cx="12192000" cy="1230489"/>
              </a:xfrm>
              <a:prstGeom prst="rect">
                <a:avLst/>
              </a:prstGeom>
              <a:gradFill flip="none" rotWithShape="1">
                <a:gsLst>
                  <a:gs pos="0">
                    <a:srgbClr val="0070C0"/>
                  </a:gs>
                  <a:gs pos="100000">
                    <a:srgbClr val="0070C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Rectangle 7">
                <a:extLst>
                  <a:ext uri="{FF2B5EF4-FFF2-40B4-BE49-F238E27FC236}">
                    <a16:creationId xmlns:a16="http://schemas.microsoft.com/office/drawing/2014/main" id="{C9161389-9D86-452A-45FB-3FCCD985BB71}"/>
                  </a:ext>
                </a:extLst>
              </p:cNvPr>
              <p:cNvSpPr/>
              <p:nvPr/>
            </p:nvSpPr>
            <p:spPr>
              <a:xfrm>
                <a:off x="9875520" y="0"/>
                <a:ext cx="2316480" cy="1373225"/>
              </a:xfrm>
              <a:custGeom>
                <a:avLst/>
                <a:gdLst>
                  <a:gd name="connsiteX0" fmla="*/ 0 w 2316480"/>
                  <a:gd name="connsiteY0" fmla="*/ 0 h 969187"/>
                  <a:gd name="connsiteX1" fmla="*/ 2316480 w 2316480"/>
                  <a:gd name="connsiteY1" fmla="*/ 0 h 969187"/>
                  <a:gd name="connsiteX2" fmla="*/ 2316480 w 2316480"/>
                  <a:gd name="connsiteY2" fmla="*/ 969187 h 969187"/>
                  <a:gd name="connsiteX3" fmla="*/ 0 w 2316480"/>
                  <a:gd name="connsiteY3" fmla="*/ 969187 h 969187"/>
                  <a:gd name="connsiteX4" fmla="*/ 0 w 2316480"/>
                  <a:gd name="connsiteY4" fmla="*/ 0 h 969187"/>
                  <a:gd name="connsiteX0" fmla="*/ 0 w 2316480"/>
                  <a:gd name="connsiteY0" fmla="*/ 0 h 1266899"/>
                  <a:gd name="connsiteX1" fmla="*/ 2316480 w 2316480"/>
                  <a:gd name="connsiteY1" fmla="*/ 0 h 1266899"/>
                  <a:gd name="connsiteX2" fmla="*/ 2316480 w 2316480"/>
                  <a:gd name="connsiteY2" fmla="*/ 969187 h 1266899"/>
                  <a:gd name="connsiteX3" fmla="*/ 223284 w 2316480"/>
                  <a:gd name="connsiteY3" fmla="*/ 1266899 h 1266899"/>
                  <a:gd name="connsiteX4" fmla="*/ 0 w 2316480"/>
                  <a:gd name="connsiteY4" fmla="*/ 0 h 1266899"/>
                  <a:gd name="connsiteX0" fmla="*/ 0 w 2316480"/>
                  <a:gd name="connsiteY0" fmla="*/ 0 h 1373225"/>
                  <a:gd name="connsiteX1" fmla="*/ 2316480 w 2316480"/>
                  <a:gd name="connsiteY1" fmla="*/ 0 h 1373225"/>
                  <a:gd name="connsiteX2" fmla="*/ 2316480 w 2316480"/>
                  <a:gd name="connsiteY2" fmla="*/ 969187 h 1373225"/>
                  <a:gd name="connsiteX3" fmla="*/ 244549 w 2316480"/>
                  <a:gd name="connsiteY3" fmla="*/ 1373225 h 1373225"/>
                  <a:gd name="connsiteX4" fmla="*/ 0 w 2316480"/>
                  <a:gd name="connsiteY4" fmla="*/ 0 h 1373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16480" h="1373225">
                    <a:moveTo>
                      <a:pt x="0" y="0"/>
                    </a:moveTo>
                    <a:lnTo>
                      <a:pt x="2316480" y="0"/>
                    </a:lnTo>
                    <a:lnTo>
                      <a:pt x="2316480" y="969187"/>
                    </a:lnTo>
                    <a:lnTo>
                      <a:pt x="244549" y="137322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35" name="Picture 34" descr="Icon&#10;&#10;Description automatically generated">
                <a:extLst>
                  <a:ext uri="{FF2B5EF4-FFF2-40B4-BE49-F238E27FC236}">
                    <a16:creationId xmlns:a16="http://schemas.microsoft.com/office/drawing/2014/main" id="{427C135F-FF75-7E72-1BDC-1C8E224952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84601" y="379482"/>
                <a:ext cx="1298317" cy="445020"/>
              </a:xfrm>
              <a:prstGeom prst="rect">
                <a:avLst/>
              </a:prstGeom>
            </p:spPr>
          </p:pic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7FE619C-EE06-31A3-C14C-2D758FCA7B7A}"/>
                </a:ext>
              </a:extLst>
            </p:cNvPr>
            <p:cNvSpPr txBox="1"/>
            <p:nvPr/>
          </p:nvSpPr>
          <p:spPr>
            <a:xfrm>
              <a:off x="1030415" y="324993"/>
              <a:ext cx="755687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Gulaq Balanced portfolio performance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3C32E2FD-C514-F780-F666-732AC74CCB35}"/>
              </a:ext>
            </a:extLst>
          </p:cNvPr>
          <p:cNvSpPr/>
          <p:nvPr/>
        </p:nvSpPr>
        <p:spPr>
          <a:xfrm>
            <a:off x="141514" y="5442930"/>
            <a:ext cx="11778903" cy="664242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600" dirty="0">
                <a:solidFill>
                  <a:schemeClr val="accent1">
                    <a:lumMod val="75000"/>
                  </a:schemeClr>
                </a:solidFill>
              </a:rPr>
              <a:t>Gulaq Gear 6 is launched in May 2020. A 100 invested in Gulaq Gear 6 and in Nifty Multi Cap would have grown to 385 and 208 respectively.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BE28E2E-3C43-80F8-A8B8-01F6FBBA86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0003539"/>
              </p:ext>
            </p:extLst>
          </p:nvPr>
        </p:nvGraphicFramePr>
        <p:xfrm>
          <a:off x="6838722" y="1555482"/>
          <a:ext cx="5353278" cy="3680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AD50FC7-4ED9-CDF4-D6F7-CA64A03865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3888444"/>
              </p:ext>
            </p:extLst>
          </p:nvPr>
        </p:nvGraphicFramePr>
        <p:xfrm>
          <a:off x="394808" y="1476929"/>
          <a:ext cx="6289021" cy="3483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39180F9-4DEC-EB46-3A5A-CBB43ACB4450}"/>
              </a:ext>
            </a:extLst>
          </p:cNvPr>
          <p:cNvSpPr txBox="1"/>
          <p:nvPr/>
        </p:nvSpPr>
        <p:spPr>
          <a:xfrm>
            <a:off x="8455665" y="6327105"/>
            <a:ext cx="3464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*Data as on 29 May 2023</a:t>
            </a:r>
            <a:endParaRPr lang="en-IN" sz="1400" dirty="0"/>
          </a:p>
        </p:txBody>
      </p:sp>
    </p:spTree>
    <p:extLst>
      <p:ext uri="{BB962C8B-B14F-4D97-AF65-F5344CB8AC3E}">
        <p14:creationId xmlns:p14="http://schemas.microsoft.com/office/powerpoint/2010/main" val="39690719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2C2E27D-A3C9-E14F-8842-32127DA9DE17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1C9BA1B-ED25-FB4B-B10B-8C86E1BCFA8E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56F4BFD-4380-D545-822F-BBB42A78A51B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E08C70C-DD66-6B42-B0A9-8B5DA70EA95B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ACEDDEA-D2EA-954F-A0C8-709DFDA195DE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FBAFBB7-BF45-634C-86E7-02ADBE13B137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789C17D-E907-5441-9C2E-38A0ABC74CE5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8075196-14AC-FE46-9B6A-5C77CFFD2DDF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05AABAB-384A-2D47-8F8A-2A3655DCA710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AD4208-B737-9F41-95EA-60D38640926E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BA11ECD-1C27-E34F-A8EC-0D19C9224EA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AA27630-4FAD-A248-9717-0F0758D19B70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FA51FB6-2E5F-C448-AB9E-FA032B259C3D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6B64E35-B43A-C847-8AE9-FF3FA1BBA7D2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555562F-9BDE-9741-B45B-141DDE4EBC5C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879E3C7-DFA8-7348-9ED3-286D2D9B4A3E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56428AB-0FAA-B04A-8651-C81E2FE95ABE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F2DB9A-E580-A742-AF9B-224F62DAD96F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4375F15-1CAE-704D-8BA8-D74B10D9D5B2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098B0AF-FA3A-E74D-9056-0EFE2D82E83E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C0278F3-4C8F-4D46-8B7D-97A89B83FF6C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0AD5E64C-56A4-EA14-6B91-12E12597405B}"/>
              </a:ext>
            </a:extLst>
          </p:cNvPr>
          <p:cNvSpPr txBox="1"/>
          <p:nvPr/>
        </p:nvSpPr>
        <p:spPr>
          <a:xfrm>
            <a:off x="3778062" y="3054639"/>
            <a:ext cx="6540749" cy="837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sz="3600" b="1" dirty="0">
                <a:solidFill>
                  <a:srgbClr val="0070C0"/>
                </a:solidFill>
              </a:rPr>
              <a:t>Rebalance and Market Review </a:t>
            </a:r>
          </a:p>
        </p:txBody>
      </p:sp>
      <p:pic>
        <p:nvPicPr>
          <p:cNvPr id="4" name="Graphic 3" descr="Lightbulb and gear with solid fill">
            <a:extLst>
              <a:ext uri="{FF2B5EF4-FFF2-40B4-BE49-F238E27FC236}">
                <a16:creationId xmlns:a16="http://schemas.microsoft.com/office/drawing/2014/main" id="{2FFB0A52-FFAB-70CE-B7BE-1BF5289DD6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39676" y="3137065"/>
            <a:ext cx="914400" cy="91440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76B83722-20D9-094A-0274-49D9C16280D8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4CCB7E1-774D-7820-F567-072A85CB3260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7FE619C-EE06-31A3-C14C-2D758FCA7B7A}"/>
                </a:ext>
              </a:extLst>
            </p:cNvPr>
            <p:cNvSpPr txBox="1"/>
            <p:nvPr/>
          </p:nvSpPr>
          <p:spPr>
            <a:xfrm>
              <a:off x="1030415" y="324993"/>
              <a:ext cx="3316934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Coming Episode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F73F412-9F14-24A8-E9EF-AA4C179335A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5729514"/>
            <a:ext cx="1581530" cy="54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1592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7D17A1BE-C3E1-C607-D598-DC0EC94DFE86}"/>
              </a:ext>
            </a:extLst>
          </p:cNvPr>
          <p:cNvSpPr txBox="1"/>
          <p:nvPr/>
        </p:nvSpPr>
        <p:spPr>
          <a:xfrm>
            <a:off x="4980951" y="3201676"/>
            <a:ext cx="2230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pc="300" dirty="0">
                <a:latin typeface="Merriweather" pitchFamily="2" charset="77"/>
              </a:rPr>
              <a:t>FOLLOW US ON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C4C09A4-181B-8FC5-5EF1-B7207FAFF8B1}"/>
              </a:ext>
            </a:extLst>
          </p:cNvPr>
          <p:cNvCxnSpPr>
            <a:cxnSpLocks/>
          </p:cNvCxnSpPr>
          <p:nvPr/>
        </p:nvCxnSpPr>
        <p:spPr>
          <a:xfrm>
            <a:off x="6096000" y="3784600"/>
            <a:ext cx="0" cy="2806700"/>
          </a:xfrm>
          <a:prstGeom prst="line">
            <a:avLst/>
          </a:prstGeom>
          <a:ln>
            <a:solidFill>
              <a:srgbClr val="007AB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139F2AB2-A112-1F4F-3964-BE87339D31DB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C88559F1-80B0-0848-DFAA-654FE8C130FC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38C7E2C-4AFC-6681-BC69-AAC82EF9B7BB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819F702F-3942-D175-ADB9-388E62DE4B18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4DA7FEA9-BDFA-B711-A1CE-F1CCF832BC18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7873379-39D3-9D1C-F74B-0D15E810F910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C7D382C-1E4E-BAFC-8FF7-F53EECE5F4C0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1018EF00-9F0D-930A-556A-D9100F1EBE47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E82E2038-AD45-1FFA-5AC1-458B14BBB3AA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9C5E4312-7B8A-40D1-F2F1-608432D0504A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7BDA128-6F89-DEC9-1C10-CE32B00B39FD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36F1580D-C737-D408-3D11-B247E6E9C7D8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2A957EE9-8190-ABE5-121F-F69E2B777A39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A84A9DCE-C5E5-7AEE-7EBF-67325487E526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F9369453-D298-08CC-98A0-D06EE332911A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C043C2E-80BB-0689-4D5C-E479B27F57CB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0ECA2DFB-3AC6-0DF1-EC04-0431708C4492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4E9814DA-FCAA-6E72-8E5E-2792EA7A62CB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18B7E8CB-A0DC-E78E-3771-DAAC69DC034C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A7206202-5483-7A14-CD1C-962E34A8051E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EF33A5D7-2434-E0A4-77E4-30D6B17DFA55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65E9E6F9-10C6-D97A-C173-065849836219}"/>
              </a:ext>
            </a:extLst>
          </p:cNvPr>
          <p:cNvSpPr/>
          <p:nvPr/>
        </p:nvSpPr>
        <p:spPr>
          <a:xfrm>
            <a:off x="0" y="-13252"/>
            <a:ext cx="12192000" cy="2817751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100000">
                <a:srgbClr val="0070C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3A87067-D881-4AE7-24DE-846E0B610999}"/>
              </a:ext>
            </a:extLst>
          </p:cNvPr>
          <p:cNvSpPr txBox="1"/>
          <p:nvPr/>
        </p:nvSpPr>
        <p:spPr>
          <a:xfrm>
            <a:off x="4789392" y="1142436"/>
            <a:ext cx="261321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spc="300" dirty="0">
                <a:solidFill>
                  <a:schemeClr val="bg1"/>
                </a:solidFill>
                <a:latin typeface="Merriweather" pitchFamily="2" charset="77"/>
              </a:rPr>
              <a:t>Thank You</a:t>
            </a:r>
            <a:endParaRPr lang="en-US" sz="3000" spc="300" dirty="0">
              <a:solidFill>
                <a:schemeClr val="bg1"/>
              </a:solidFill>
              <a:latin typeface="Merriweather" pitchFamily="2" charset="7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1E1A6CD-B6C7-FE02-383D-678A5401560C}"/>
              </a:ext>
            </a:extLst>
          </p:cNvPr>
          <p:cNvSpPr txBox="1"/>
          <p:nvPr/>
        </p:nvSpPr>
        <p:spPr>
          <a:xfrm>
            <a:off x="751707" y="3960187"/>
            <a:ext cx="459232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b="1" dirty="0"/>
              <a:t>Sandeep Tyagi</a:t>
            </a:r>
          </a:p>
          <a:p>
            <a:endParaRPr lang="en-IN" dirty="0"/>
          </a:p>
          <a:p>
            <a:r>
              <a:rPr lang="en-IN" dirty="0"/>
              <a:t>LinkedIn: </a:t>
            </a:r>
            <a:r>
              <a:rPr lang="en-IN" dirty="0">
                <a:hlinkClick r:id="rId2"/>
              </a:rPr>
              <a:t>https://www.linkedin.com/in/styagi/</a:t>
            </a:r>
            <a:endParaRPr lang="en-IN" dirty="0"/>
          </a:p>
          <a:p>
            <a:endParaRPr lang="en-IN" dirty="0"/>
          </a:p>
          <a:p>
            <a:r>
              <a:rPr lang="en-IN" dirty="0"/>
              <a:t>Twitter: </a:t>
            </a:r>
            <a:r>
              <a:rPr lang="en-IN" dirty="0">
                <a:hlinkClick r:id="rId3"/>
              </a:rPr>
              <a:t>https://twitter.com/styagi</a:t>
            </a:r>
            <a:endParaRPr lang="en-IN" dirty="0"/>
          </a:p>
          <a:p>
            <a:endParaRPr lang="en-IN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5AADDC-E0E0-AE58-63E6-5F0B97A40119}"/>
              </a:ext>
            </a:extLst>
          </p:cNvPr>
          <p:cNvSpPr txBox="1"/>
          <p:nvPr/>
        </p:nvSpPr>
        <p:spPr>
          <a:xfrm>
            <a:off x="6549034" y="3960187"/>
            <a:ext cx="537945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b="1" dirty="0"/>
              <a:t>GULAQ</a:t>
            </a:r>
          </a:p>
          <a:p>
            <a:endParaRPr lang="en-IN" dirty="0"/>
          </a:p>
          <a:p>
            <a:r>
              <a:rPr lang="en-IN" dirty="0"/>
              <a:t>LinkedIn: </a:t>
            </a:r>
            <a:r>
              <a:rPr lang="en-IN" dirty="0">
                <a:hlinkClick r:id="rId4"/>
              </a:rPr>
              <a:t>https://www.linkedin.com/in/</a:t>
            </a:r>
            <a:r>
              <a:rPr lang="en-US" dirty="0" err="1">
                <a:hlinkClick r:id="rId4"/>
              </a:rPr>
              <a:t>gulaqnew</a:t>
            </a:r>
            <a:endParaRPr lang="en-US" dirty="0"/>
          </a:p>
          <a:p>
            <a:endParaRPr lang="en-IN" dirty="0"/>
          </a:p>
          <a:p>
            <a:r>
              <a:rPr lang="en-IN" dirty="0"/>
              <a:t>Twitter: </a:t>
            </a:r>
            <a:r>
              <a:rPr lang="en-IN" dirty="0">
                <a:hlinkClick r:id="rId5"/>
              </a:rPr>
              <a:t>https://twitter.com/gulaqfintech</a:t>
            </a:r>
            <a:endParaRPr lang="en-IN" dirty="0"/>
          </a:p>
          <a:p>
            <a:endParaRPr lang="en-IN" dirty="0"/>
          </a:p>
          <a:p>
            <a:r>
              <a:rPr lang="en-IN" dirty="0"/>
              <a:t>Instagram: </a:t>
            </a:r>
            <a:r>
              <a:rPr lang="en-IN" dirty="0">
                <a:hlinkClick r:id="rId6"/>
              </a:rPr>
              <a:t>https://www.instagram.com/gulaqfintech/</a:t>
            </a:r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70785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ED153D1-03E8-83A0-F849-D0882D88C774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0441F5F-9C70-D5CF-8753-93318CF7529E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AE66C59-D96A-90AA-D130-6D75B7B1DDC7}"/>
                </a:ext>
              </a:extLst>
            </p:cNvPr>
            <p:cNvSpPr txBox="1"/>
            <p:nvPr/>
          </p:nvSpPr>
          <p:spPr>
            <a:xfrm>
              <a:off x="1030415" y="324993"/>
              <a:ext cx="4721164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Recap: First 9 Episodes 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F9A74C47-4C5A-2733-771A-4962155C32AE}"/>
              </a:ext>
            </a:extLst>
          </p:cNvPr>
          <p:cNvSpPr txBox="1"/>
          <p:nvPr/>
        </p:nvSpPr>
        <p:spPr>
          <a:xfrm>
            <a:off x="954215" y="1394529"/>
            <a:ext cx="9364597" cy="4619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Difficult to predict 1-year returns, easier to predict over long periods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10 Year Rolling returns (CAGR): Sensex </a:t>
            </a:r>
            <a:r>
              <a:rPr lang="en-IN" dirty="0">
                <a:sym typeface="Wingdings" panose="05000000000000000000" pitchFamily="2" charset="2"/>
              </a:rPr>
              <a:t> </a:t>
            </a:r>
            <a:r>
              <a:rPr lang="en-IN" dirty="0"/>
              <a:t>11.2%, FD </a:t>
            </a:r>
            <a:r>
              <a:rPr lang="en-IN" dirty="0">
                <a:sym typeface="Wingdings" panose="05000000000000000000" pitchFamily="2" charset="2"/>
              </a:rPr>
              <a:t> </a:t>
            </a:r>
            <a:r>
              <a:rPr lang="en-IN" dirty="0"/>
              <a:t>8.2%, 60-40 model portfolio </a:t>
            </a:r>
            <a:r>
              <a:rPr lang="en-IN" dirty="0">
                <a:sym typeface="Wingdings" panose="05000000000000000000" pitchFamily="2" charset="2"/>
              </a:rPr>
              <a:t> 10.76%</a:t>
            </a:r>
            <a:endParaRPr lang="en-IN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Investment Planning for 3 big goals (Templates provided on Gulaq.com):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Retirement Planning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Buying a home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Children’s education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Gear based investing: Take risk survey and find out your risk appetite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Get any gear by mixing only two ingredients: Equity and Fixed income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Active vs Passive investing: Figure out what kind of investor you are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Avoiding Noise in investing and stay disciplined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Measuring risk as well as return against the benchmark</a:t>
            </a:r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6951AD84-A14D-62CE-8CDE-5C39DB7219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5598885"/>
            <a:ext cx="1581530" cy="54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13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7D17A1BE-C3E1-C607-D598-DC0EC94DFE86}"/>
              </a:ext>
            </a:extLst>
          </p:cNvPr>
          <p:cNvSpPr txBox="1"/>
          <p:nvPr/>
        </p:nvSpPr>
        <p:spPr>
          <a:xfrm>
            <a:off x="4980951" y="3256105"/>
            <a:ext cx="2230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pc="300" dirty="0">
                <a:latin typeface="Merriweather" pitchFamily="2" charset="77"/>
              </a:rPr>
              <a:t>FOLLOW US ON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C4C09A4-181B-8FC5-5EF1-B7207FAFF8B1}"/>
              </a:ext>
            </a:extLst>
          </p:cNvPr>
          <p:cNvCxnSpPr>
            <a:cxnSpLocks/>
          </p:cNvCxnSpPr>
          <p:nvPr/>
        </p:nvCxnSpPr>
        <p:spPr>
          <a:xfrm>
            <a:off x="6096000" y="3839029"/>
            <a:ext cx="0" cy="2806700"/>
          </a:xfrm>
          <a:prstGeom prst="line">
            <a:avLst/>
          </a:prstGeom>
          <a:ln>
            <a:solidFill>
              <a:srgbClr val="007AB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139F2AB2-A112-1F4F-3964-BE87339D31DB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C88559F1-80B0-0848-DFAA-654FE8C130FC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38C7E2C-4AFC-6681-BC69-AAC82EF9B7BB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819F702F-3942-D175-ADB9-388E62DE4B18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4DA7FEA9-BDFA-B711-A1CE-F1CCF832BC18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7873379-39D3-9D1C-F74B-0D15E810F910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C7D382C-1E4E-BAFC-8FF7-F53EECE5F4C0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1018EF00-9F0D-930A-556A-D9100F1EBE47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E82E2038-AD45-1FFA-5AC1-458B14BBB3AA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9C5E4312-7B8A-40D1-F2F1-608432D0504A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7BDA128-6F89-DEC9-1C10-CE32B00B39FD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36F1580D-C737-D408-3D11-B247E6E9C7D8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2A957EE9-8190-ABE5-121F-F69E2B777A39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A84A9DCE-C5E5-7AEE-7EBF-67325487E526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F9369453-D298-08CC-98A0-D06EE332911A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C043C2E-80BB-0689-4D5C-E479B27F57CB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0ECA2DFB-3AC6-0DF1-EC04-0431708C4492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4E9814DA-FCAA-6E72-8E5E-2792EA7A62CB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18B7E8CB-A0DC-E78E-3771-DAAC69DC034C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A7206202-5483-7A14-CD1C-962E34A8051E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EF33A5D7-2434-E0A4-77E4-30D6B17DFA55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65E9E6F9-10C6-D97A-C173-065849836219}"/>
              </a:ext>
            </a:extLst>
          </p:cNvPr>
          <p:cNvSpPr/>
          <p:nvPr/>
        </p:nvSpPr>
        <p:spPr>
          <a:xfrm>
            <a:off x="0" y="-13252"/>
            <a:ext cx="12192000" cy="2817751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100000">
                <a:srgbClr val="0070C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3A87067-D881-4AE7-24DE-846E0B610999}"/>
              </a:ext>
            </a:extLst>
          </p:cNvPr>
          <p:cNvSpPr txBox="1"/>
          <p:nvPr/>
        </p:nvSpPr>
        <p:spPr>
          <a:xfrm>
            <a:off x="2247053" y="521168"/>
            <a:ext cx="7773282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spc="300" dirty="0">
                <a:solidFill>
                  <a:schemeClr val="bg1"/>
                </a:solidFill>
                <a:latin typeface="Merriweather" pitchFamily="2" charset="77"/>
              </a:rPr>
              <a:t>OFFER FOR FREE CONSULTATION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spc="300" dirty="0">
              <a:solidFill>
                <a:schemeClr val="bg1"/>
              </a:solidFill>
              <a:latin typeface="Merriweather" pitchFamily="2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spc="300" dirty="0">
                <a:solidFill>
                  <a:schemeClr val="bg1"/>
                </a:solidFill>
                <a:latin typeface="Merriweather" pitchFamily="2" charset="77"/>
              </a:rPr>
              <a:t>Follow us on social media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spc="300" dirty="0">
                <a:solidFill>
                  <a:schemeClr val="bg1"/>
                </a:solidFill>
                <a:latin typeface="Merriweather" pitchFamily="2" charset="77"/>
              </a:rPr>
              <a:t>Tag 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spc="300" dirty="0">
                <a:solidFill>
                  <a:schemeClr val="bg1"/>
                </a:solidFill>
                <a:latin typeface="Merriweather" pitchFamily="2" charset="77"/>
              </a:rPr>
              <a:t>Make a request</a:t>
            </a:r>
            <a:endParaRPr lang="en-US" sz="2000" spc="300" dirty="0">
              <a:solidFill>
                <a:schemeClr val="bg1"/>
              </a:solidFill>
              <a:latin typeface="Merriweather" pitchFamily="2" charset="7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1E1A6CD-B6C7-FE02-383D-678A5401560C}"/>
              </a:ext>
            </a:extLst>
          </p:cNvPr>
          <p:cNvSpPr txBox="1"/>
          <p:nvPr/>
        </p:nvSpPr>
        <p:spPr>
          <a:xfrm>
            <a:off x="751707" y="4014616"/>
            <a:ext cx="459232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b="1" dirty="0"/>
              <a:t>Sandeep Tyagi</a:t>
            </a:r>
          </a:p>
          <a:p>
            <a:endParaRPr lang="en-IN" dirty="0"/>
          </a:p>
          <a:p>
            <a:r>
              <a:rPr lang="en-IN" dirty="0"/>
              <a:t>LinkedIn: </a:t>
            </a:r>
            <a:r>
              <a:rPr lang="en-IN" dirty="0">
                <a:hlinkClick r:id="rId2"/>
              </a:rPr>
              <a:t>https://www.linkedin.com/in/styagi/</a:t>
            </a:r>
            <a:endParaRPr lang="en-IN" dirty="0"/>
          </a:p>
          <a:p>
            <a:endParaRPr lang="en-IN" dirty="0"/>
          </a:p>
          <a:p>
            <a:r>
              <a:rPr lang="en-IN" dirty="0"/>
              <a:t>Twitter: </a:t>
            </a:r>
            <a:r>
              <a:rPr lang="en-IN" dirty="0">
                <a:hlinkClick r:id="rId3"/>
              </a:rPr>
              <a:t>https://twitter.com/styagi</a:t>
            </a:r>
            <a:endParaRPr lang="en-IN" dirty="0"/>
          </a:p>
          <a:p>
            <a:endParaRPr lang="en-IN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5AADDC-E0E0-AE58-63E6-5F0B97A40119}"/>
              </a:ext>
            </a:extLst>
          </p:cNvPr>
          <p:cNvSpPr txBox="1"/>
          <p:nvPr/>
        </p:nvSpPr>
        <p:spPr>
          <a:xfrm>
            <a:off x="6549034" y="4014616"/>
            <a:ext cx="537945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b="1" dirty="0"/>
              <a:t>GULAQ</a:t>
            </a:r>
          </a:p>
          <a:p>
            <a:endParaRPr lang="en-IN" dirty="0"/>
          </a:p>
          <a:p>
            <a:r>
              <a:rPr lang="en-IN" dirty="0"/>
              <a:t>LinkedIn: </a:t>
            </a:r>
            <a:r>
              <a:rPr lang="en-IN" dirty="0">
                <a:hlinkClick r:id="rId4"/>
              </a:rPr>
              <a:t>https://www.linkedin.com/in/</a:t>
            </a:r>
            <a:r>
              <a:rPr lang="en-US" dirty="0" err="1">
                <a:hlinkClick r:id="rId4"/>
              </a:rPr>
              <a:t>gulaqnew</a:t>
            </a:r>
            <a:endParaRPr lang="en-US" dirty="0"/>
          </a:p>
          <a:p>
            <a:endParaRPr lang="en-IN" dirty="0"/>
          </a:p>
          <a:p>
            <a:r>
              <a:rPr lang="en-IN" dirty="0"/>
              <a:t>Twitter: </a:t>
            </a:r>
            <a:r>
              <a:rPr lang="en-IN" dirty="0">
                <a:hlinkClick r:id="rId5"/>
              </a:rPr>
              <a:t>https://twitter.com/gulaqfintech</a:t>
            </a:r>
            <a:endParaRPr lang="en-IN" dirty="0"/>
          </a:p>
          <a:p>
            <a:endParaRPr lang="en-IN" dirty="0"/>
          </a:p>
          <a:p>
            <a:r>
              <a:rPr lang="en-IN" dirty="0"/>
              <a:t>Instagram: </a:t>
            </a:r>
            <a:r>
              <a:rPr lang="en-IN" dirty="0">
                <a:hlinkClick r:id="rId6"/>
              </a:rPr>
              <a:t>https://www.instagram.com/gulaqfintech/</a:t>
            </a:r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95423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2C2E27D-A3C9-E14F-8842-32127DA9DE17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1C9BA1B-ED25-FB4B-B10B-8C86E1BCFA8E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56F4BFD-4380-D545-822F-BBB42A78A51B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E08C70C-DD66-6B42-B0A9-8B5DA70EA95B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ACEDDEA-D2EA-954F-A0C8-709DFDA195DE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FBAFBB7-BF45-634C-86E7-02ADBE13B137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789C17D-E907-5441-9C2E-38A0ABC74CE5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8075196-14AC-FE46-9B6A-5C77CFFD2DDF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05AABAB-384A-2D47-8F8A-2A3655DCA710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AD4208-B737-9F41-95EA-60D38640926E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BA11ECD-1C27-E34F-A8EC-0D19C9224EA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AA27630-4FAD-A248-9717-0F0758D19B70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FA51FB6-2E5F-C448-AB9E-FA032B259C3D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6B64E35-B43A-C847-8AE9-FF3FA1BBA7D2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555562F-9BDE-9741-B45B-141DDE4EBC5C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879E3C7-DFA8-7348-9ED3-286D2D9B4A3E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56428AB-0FAA-B04A-8651-C81E2FE95ABE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F2DB9A-E580-A742-AF9B-224F62DAD96F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4375F15-1CAE-704D-8BA8-D74B10D9D5B2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098B0AF-FA3A-E74D-9056-0EFE2D82E83E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C0278F3-4C8F-4D46-8B7D-97A89B83FF6C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6B83722-20D9-094A-0274-49D9C16280D8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4CCB7E1-774D-7820-F567-072A85CB3260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7FE619C-EE06-31A3-C14C-2D758FCA7B7A}"/>
                </a:ext>
              </a:extLst>
            </p:cNvPr>
            <p:cNvSpPr txBox="1"/>
            <p:nvPr/>
          </p:nvSpPr>
          <p:spPr>
            <a:xfrm>
              <a:off x="1030415" y="324993"/>
              <a:ext cx="4432624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Fundamental analysis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F73F412-9F14-24A8-E9EF-AA4C179335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5729514"/>
            <a:ext cx="1581530" cy="54209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4861EE0-51C6-1FF8-DCEF-CBE458A72FDE}"/>
              </a:ext>
            </a:extLst>
          </p:cNvPr>
          <p:cNvSpPr txBox="1"/>
          <p:nvPr/>
        </p:nvSpPr>
        <p:spPr>
          <a:xfrm>
            <a:off x="1108221" y="2427931"/>
            <a:ext cx="7408984" cy="212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Business prospects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Management strength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Competitive landscape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Strength of products and services offered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Trends in revenues, profits, margins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2BFC5F6-1EF1-20AE-C27C-9FDFA4A0FEEC}"/>
              </a:ext>
            </a:extLst>
          </p:cNvPr>
          <p:cNvSpPr txBox="1"/>
          <p:nvPr/>
        </p:nvSpPr>
        <p:spPr>
          <a:xfrm>
            <a:off x="1051299" y="1382486"/>
            <a:ext cx="10346044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dirty="0"/>
              <a:t>Investors focus on company and the associated industry outlook while selecting the stock. Famous investors like Warren Buffet, Rakesh Jhunjhunwala typically follow this approach. They analyse the following: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2E4819-976D-3BB6-3EB7-BAA9800176B4}"/>
              </a:ext>
            </a:extLst>
          </p:cNvPr>
          <p:cNvSpPr txBox="1"/>
          <p:nvPr/>
        </p:nvSpPr>
        <p:spPr>
          <a:xfrm>
            <a:off x="1030415" y="4861855"/>
            <a:ext cx="8550450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dirty="0"/>
              <a:t>Human judgement based on historical information and extrapolation of future events.</a:t>
            </a:r>
          </a:p>
        </p:txBody>
      </p:sp>
    </p:spTree>
    <p:extLst>
      <p:ext uri="{BB962C8B-B14F-4D97-AF65-F5344CB8AC3E}">
        <p14:creationId xmlns:p14="http://schemas.microsoft.com/office/powerpoint/2010/main" val="3039845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2C2E27D-A3C9-E14F-8842-32127DA9DE17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1C9BA1B-ED25-FB4B-B10B-8C86E1BCFA8E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56F4BFD-4380-D545-822F-BBB42A78A51B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E08C70C-DD66-6B42-B0A9-8B5DA70EA95B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ACEDDEA-D2EA-954F-A0C8-709DFDA195DE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FBAFBB7-BF45-634C-86E7-02ADBE13B137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789C17D-E907-5441-9C2E-38A0ABC74CE5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8075196-14AC-FE46-9B6A-5C77CFFD2DDF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05AABAB-384A-2D47-8F8A-2A3655DCA710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AD4208-B737-9F41-95EA-60D38640926E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BA11ECD-1C27-E34F-A8EC-0D19C9224EA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AA27630-4FAD-A248-9717-0F0758D19B70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FA51FB6-2E5F-C448-AB9E-FA032B259C3D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6B64E35-B43A-C847-8AE9-FF3FA1BBA7D2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555562F-9BDE-9741-B45B-141DDE4EBC5C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879E3C7-DFA8-7348-9ED3-286D2D9B4A3E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56428AB-0FAA-B04A-8651-C81E2FE95ABE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F2DB9A-E580-A742-AF9B-224F62DAD96F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4375F15-1CAE-704D-8BA8-D74B10D9D5B2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098B0AF-FA3A-E74D-9056-0EFE2D82E83E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C0278F3-4C8F-4D46-8B7D-97A89B83FF6C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6B83722-20D9-094A-0274-49D9C16280D8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4CCB7E1-774D-7820-F567-072A85CB3260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7FE619C-EE06-31A3-C14C-2D758FCA7B7A}"/>
                </a:ext>
              </a:extLst>
            </p:cNvPr>
            <p:cNvSpPr txBox="1"/>
            <p:nvPr/>
          </p:nvSpPr>
          <p:spPr>
            <a:xfrm>
              <a:off x="1030415" y="324993"/>
              <a:ext cx="408316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Quantitative models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F73F412-9F14-24A8-E9EF-AA4C179335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5729514"/>
            <a:ext cx="1581530" cy="542098"/>
          </a:xfrm>
          <a:prstGeom prst="rect">
            <a:avLst/>
          </a:prstGeom>
        </p:spPr>
      </p:pic>
      <p:pic>
        <p:nvPicPr>
          <p:cNvPr id="2" name="Picture 1" descr="Icon&#10;&#10;Description automatically generated">
            <a:extLst>
              <a:ext uri="{FF2B5EF4-FFF2-40B4-BE49-F238E27FC236}">
                <a16:creationId xmlns:a16="http://schemas.microsoft.com/office/drawing/2014/main" id="{35FEC53B-EFB4-F9C3-E31E-03979D651B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5729514"/>
            <a:ext cx="1581530" cy="54209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9414014-4EAE-3244-8740-F1BA8BFBE77E}"/>
              </a:ext>
            </a:extLst>
          </p:cNvPr>
          <p:cNvSpPr txBox="1"/>
          <p:nvPr/>
        </p:nvSpPr>
        <p:spPr>
          <a:xfrm>
            <a:off x="1108221" y="2427931"/>
            <a:ext cx="7408984" cy="3373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Factors performance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Sectoral trends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Macroeconomic indicators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Price and volume indicators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Investor actions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Index participation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Many more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8D21CA-F448-E6CE-5774-8E0BAE6830E1}"/>
              </a:ext>
            </a:extLst>
          </p:cNvPr>
          <p:cNvSpPr txBox="1"/>
          <p:nvPr/>
        </p:nvSpPr>
        <p:spPr>
          <a:xfrm>
            <a:off x="1051299" y="1382486"/>
            <a:ext cx="10346044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dirty="0"/>
              <a:t>The focus is more on historical data in quantitative models. Quantitative investing firms use dozens of factors and club them to create a sophisticated portfolio.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CEF74B-5737-14FD-A008-D8224F49AF41}"/>
              </a:ext>
            </a:extLst>
          </p:cNvPr>
          <p:cNvSpPr txBox="1"/>
          <p:nvPr/>
        </p:nvSpPr>
        <p:spPr>
          <a:xfrm>
            <a:off x="1030415" y="5336419"/>
            <a:ext cx="8550450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dirty="0"/>
              <a:t>Assess potential performance based on historical data and the patterns in them.</a:t>
            </a:r>
          </a:p>
        </p:txBody>
      </p:sp>
    </p:spTree>
    <p:extLst>
      <p:ext uri="{BB962C8B-B14F-4D97-AF65-F5344CB8AC3E}">
        <p14:creationId xmlns:p14="http://schemas.microsoft.com/office/powerpoint/2010/main" val="1645719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2C2E27D-A3C9-E14F-8842-32127DA9DE17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1C9BA1B-ED25-FB4B-B10B-8C86E1BCFA8E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56F4BFD-4380-D545-822F-BBB42A78A51B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E08C70C-DD66-6B42-B0A9-8B5DA70EA95B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ACEDDEA-D2EA-954F-A0C8-709DFDA195DE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FBAFBB7-BF45-634C-86E7-02ADBE13B137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789C17D-E907-5441-9C2E-38A0ABC74CE5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8075196-14AC-FE46-9B6A-5C77CFFD2DDF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05AABAB-384A-2D47-8F8A-2A3655DCA710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AD4208-B737-9F41-95EA-60D38640926E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BA11ECD-1C27-E34F-A8EC-0D19C9224EA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AA27630-4FAD-A248-9717-0F0758D19B70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FA51FB6-2E5F-C448-AB9E-FA032B259C3D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6B64E35-B43A-C847-8AE9-FF3FA1BBA7D2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555562F-9BDE-9741-B45B-141DDE4EBC5C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879E3C7-DFA8-7348-9ED3-286D2D9B4A3E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56428AB-0FAA-B04A-8651-C81E2FE95ABE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F2DB9A-E580-A742-AF9B-224F62DAD96F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4375F15-1CAE-704D-8BA8-D74B10D9D5B2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098B0AF-FA3A-E74D-9056-0EFE2D82E83E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C0278F3-4C8F-4D46-8B7D-97A89B83FF6C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6B83722-20D9-094A-0274-49D9C16280D8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4CCB7E1-774D-7820-F567-072A85CB3260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7FE619C-EE06-31A3-C14C-2D758FCA7B7A}"/>
                </a:ext>
              </a:extLst>
            </p:cNvPr>
            <p:cNvSpPr txBox="1"/>
            <p:nvPr/>
          </p:nvSpPr>
          <p:spPr>
            <a:xfrm>
              <a:off x="1030415" y="324993"/>
              <a:ext cx="3118161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Factors - Value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F73F412-9F14-24A8-E9EF-AA4C179335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5729514"/>
            <a:ext cx="1581530" cy="5420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A76FCFB-0F75-5EAF-18A9-06E579BB409F}"/>
              </a:ext>
            </a:extLst>
          </p:cNvPr>
          <p:cNvSpPr txBox="1"/>
          <p:nvPr/>
        </p:nvSpPr>
        <p:spPr>
          <a:xfrm>
            <a:off x="6369818" y="2701533"/>
            <a:ext cx="5803759" cy="212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Common measure is Price to Earnings (PE) ratio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If Rs. 1000 priced stock generates 100 a year, PE is 10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Lower PE companies are assumed to appreciate in value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Other measures for value include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price to cashflow, book value vs market value, etc.,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9D71D4-1E9D-822F-045C-9E1053FEDAF1}"/>
              </a:ext>
            </a:extLst>
          </p:cNvPr>
          <p:cNvSpPr txBox="1"/>
          <p:nvPr/>
        </p:nvSpPr>
        <p:spPr>
          <a:xfrm>
            <a:off x="1108221" y="1523165"/>
            <a:ext cx="10346044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dirty="0"/>
              <a:t>The company’s business is valued to its intrinsic ability to generate earnings.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EAAF9A7-DAD1-2DE5-FCFC-4404DC9A05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451" y="2122630"/>
            <a:ext cx="6318575" cy="347362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15C0C21-5491-DF93-7EE6-14B78D934B86}"/>
              </a:ext>
            </a:extLst>
          </p:cNvPr>
          <p:cNvSpPr txBox="1"/>
          <p:nvPr/>
        </p:nvSpPr>
        <p:spPr>
          <a:xfrm>
            <a:off x="3567985" y="6271612"/>
            <a:ext cx="3681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*source: Trendlyne</a:t>
            </a:r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val="2947524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2C2E27D-A3C9-E14F-8842-32127DA9DE17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1C9BA1B-ED25-FB4B-B10B-8C86E1BCFA8E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56F4BFD-4380-D545-822F-BBB42A78A51B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E08C70C-DD66-6B42-B0A9-8B5DA70EA95B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ACEDDEA-D2EA-954F-A0C8-709DFDA195DE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FBAFBB7-BF45-634C-86E7-02ADBE13B137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789C17D-E907-5441-9C2E-38A0ABC74CE5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8075196-14AC-FE46-9B6A-5C77CFFD2DDF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05AABAB-384A-2D47-8F8A-2A3655DCA710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AD4208-B737-9F41-95EA-60D38640926E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BA11ECD-1C27-E34F-A8EC-0D19C9224EA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AA27630-4FAD-A248-9717-0F0758D19B70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FA51FB6-2E5F-C448-AB9E-FA032B259C3D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6B64E35-B43A-C847-8AE9-FF3FA1BBA7D2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555562F-9BDE-9741-B45B-141DDE4EBC5C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879E3C7-DFA8-7348-9ED3-286D2D9B4A3E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56428AB-0FAA-B04A-8651-C81E2FE95ABE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F2DB9A-E580-A742-AF9B-224F62DAD96F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4375F15-1CAE-704D-8BA8-D74B10D9D5B2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098B0AF-FA3A-E74D-9056-0EFE2D82E83E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C0278F3-4C8F-4D46-8B7D-97A89B83FF6C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6B83722-20D9-094A-0274-49D9C16280D8}"/>
              </a:ext>
            </a:extLst>
          </p:cNvPr>
          <p:cNvGrpSpPr/>
          <p:nvPr/>
        </p:nvGrpSpPr>
        <p:grpSpPr>
          <a:xfrm>
            <a:off x="0" y="-13252"/>
            <a:ext cx="12192000" cy="1230489"/>
            <a:chOff x="0" y="-13252"/>
            <a:chExt cx="12192000" cy="1230489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4CCB7E1-774D-7820-F567-072A85CB3260}"/>
                </a:ext>
              </a:extLst>
            </p:cNvPr>
            <p:cNvSpPr/>
            <p:nvPr/>
          </p:nvSpPr>
          <p:spPr>
            <a:xfrm>
              <a:off x="0" y="-13252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7FE619C-EE06-31A3-C14C-2D758FCA7B7A}"/>
                </a:ext>
              </a:extLst>
            </p:cNvPr>
            <p:cNvSpPr txBox="1"/>
            <p:nvPr/>
          </p:nvSpPr>
          <p:spPr>
            <a:xfrm>
              <a:off x="1030415" y="324993"/>
              <a:ext cx="3118161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Factors - Value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F73F412-9F14-24A8-E9EF-AA4C179335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5729514"/>
            <a:ext cx="1581530" cy="54209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99D71D4-1E9D-822F-045C-9E1053FEDAF1}"/>
              </a:ext>
            </a:extLst>
          </p:cNvPr>
          <p:cNvSpPr txBox="1"/>
          <p:nvPr/>
        </p:nvSpPr>
        <p:spPr>
          <a:xfrm>
            <a:off x="1030415" y="1107672"/>
            <a:ext cx="10346044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dirty="0"/>
              <a:t>The company’s business is valued to its intrinsic ability to generate earnings.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5C0C21-5491-DF93-7EE6-14B78D934B86}"/>
              </a:ext>
            </a:extLst>
          </p:cNvPr>
          <p:cNvSpPr txBox="1"/>
          <p:nvPr/>
        </p:nvSpPr>
        <p:spPr>
          <a:xfrm>
            <a:off x="3567985" y="6271612"/>
            <a:ext cx="3681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*source: Trendlyne</a:t>
            </a:r>
            <a:endParaRPr lang="en-IN" sz="12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BDDC589-0EA1-D61F-AE37-80954D2E9B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6413" y="1644535"/>
            <a:ext cx="7627236" cy="4514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255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2C2E27D-A3C9-E14F-8842-32127DA9DE17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1C9BA1B-ED25-FB4B-B10B-8C86E1BCFA8E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56F4BFD-4380-D545-822F-BBB42A78A51B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E08C70C-DD66-6B42-B0A9-8B5DA70EA95B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ACEDDEA-D2EA-954F-A0C8-709DFDA195DE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FBAFBB7-BF45-634C-86E7-02ADBE13B137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789C17D-E907-5441-9C2E-38A0ABC74CE5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8075196-14AC-FE46-9B6A-5C77CFFD2DDF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05AABAB-384A-2D47-8F8A-2A3655DCA710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AD4208-B737-9F41-95EA-60D38640926E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BA11ECD-1C27-E34F-A8EC-0D19C9224EA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AA27630-4FAD-A248-9717-0F0758D19B70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FA51FB6-2E5F-C448-AB9E-FA032B259C3D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6B64E35-B43A-C847-8AE9-FF3FA1BBA7D2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555562F-9BDE-9741-B45B-141DDE4EBC5C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879E3C7-DFA8-7348-9ED3-286D2D9B4A3E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56428AB-0FAA-B04A-8651-C81E2FE95ABE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F2DB9A-E580-A742-AF9B-224F62DAD96F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4375F15-1CAE-704D-8BA8-D74B10D9D5B2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098B0AF-FA3A-E74D-9056-0EFE2D82E83E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C0278F3-4C8F-4D46-8B7D-97A89B83FF6C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6B83722-20D9-094A-0274-49D9C16280D8}"/>
              </a:ext>
            </a:extLst>
          </p:cNvPr>
          <p:cNvGrpSpPr/>
          <p:nvPr/>
        </p:nvGrpSpPr>
        <p:grpSpPr>
          <a:xfrm>
            <a:off x="0" y="0"/>
            <a:ext cx="12192000" cy="1230489"/>
            <a:chOff x="144845" y="215348"/>
            <a:chExt cx="12192000" cy="1230489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4CCB7E1-774D-7820-F567-072A85CB3260}"/>
                </a:ext>
              </a:extLst>
            </p:cNvPr>
            <p:cNvSpPr/>
            <p:nvPr/>
          </p:nvSpPr>
          <p:spPr>
            <a:xfrm>
              <a:off x="144845" y="215348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7FE619C-EE06-31A3-C14C-2D758FCA7B7A}"/>
                </a:ext>
              </a:extLst>
            </p:cNvPr>
            <p:cNvSpPr txBox="1"/>
            <p:nvPr/>
          </p:nvSpPr>
          <p:spPr>
            <a:xfrm>
              <a:off x="1175260" y="553593"/>
              <a:ext cx="3587842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Factors - Growth 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F73F412-9F14-24A8-E9EF-AA4C179335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5729514"/>
            <a:ext cx="1581530" cy="5420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E68CAC3-54DA-26D2-33EE-931BADCD077F}"/>
              </a:ext>
            </a:extLst>
          </p:cNvPr>
          <p:cNvSpPr txBox="1"/>
          <p:nvPr/>
        </p:nvSpPr>
        <p:spPr>
          <a:xfrm>
            <a:off x="1030415" y="1409968"/>
            <a:ext cx="9202615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dirty="0"/>
              <a:t>Growth investing refers to investing in those firms which are likely to grow more than average growth rate in the industry.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3A2F48-EEA6-4068-B06A-B581E3DF0324}"/>
              </a:ext>
            </a:extLst>
          </p:cNvPr>
          <p:cNvSpPr txBox="1"/>
          <p:nvPr/>
        </p:nvSpPr>
        <p:spPr>
          <a:xfrm>
            <a:off x="1030415" y="2455153"/>
            <a:ext cx="9267513" cy="295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In last 20 years, major market appreciation came from Amazon, Facebook, Google, etc.,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These businesses consistently grew in revenues and earnings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Key measures to track: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Revenue growth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Earnings growth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Profit margins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/>
              <a:t>Returns on Equity </a:t>
            </a:r>
          </a:p>
        </p:txBody>
      </p:sp>
    </p:spTree>
    <p:extLst>
      <p:ext uri="{BB962C8B-B14F-4D97-AF65-F5344CB8AC3E}">
        <p14:creationId xmlns:p14="http://schemas.microsoft.com/office/powerpoint/2010/main" val="3491568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2C2E27D-A3C9-E14F-8842-32127DA9DE17}"/>
              </a:ext>
            </a:extLst>
          </p:cNvPr>
          <p:cNvGrpSpPr/>
          <p:nvPr/>
        </p:nvGrpSpPr>
        <p:grpSpPr>
          <a:xfrm>
            <a:off x="0" y="6811108"/>
            <a:ext cx="12192000" cy="46892"/>
            <a:chOff x="0" y="6811108"/>
            <a:chExt cx="12192000" cy="4689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1C9BA1B-ED25-FB4B-B10B-8C86E1BCFA8E}"/>
                </a:ext>
              </a:extLst>
            </p:cNvPr>
            <p:cNvSpPr/>
            <p:nvPr/>
          </p:nvSpPr>
          <p:spPr bwMode="auto">
            <a:xfrm>
              <a:off x="0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56F4BFD-4380-D545-822F-BBB42A78A51B}"/>
                </a:ext>
              </a:extLst>
            </p:cNvPr>
            <p:cNvSpPr/>
            <p:nvPr/>
          </p:nvSpPr>
          <p:spPr bwMode="auto">
            <a:xfrm>
              <a:off x="597877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E08C70C-DD66-6B42-B0A9-8B5DA70EA95B}"/>
                </a:ext>
              </a:extLst>
            </p:cNvPr>
            <p:cNvSpPr/>
            <p:nvPr/>
          </p:nvSpPr>
          <p:spPr bwMode="auto">
            <a:xfrm>
              <a:off x="1195754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ACEDDEA-D2EA-954F-A0C8-709DFDA195DE}"/>
                </a:ext>
              </a:extLst>
            </p:cNvPr>
            <p:cNvSpPr/>
            <p:nvPr/>
          </p:nvSpPr>
          <p:spPr bwMode="auto">
            <a:xfrm>
              <a:off x="1793631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FBAFBB7-BF45-634C-86E7-02ADBE13B137}"/>
                </a:ext>
              </a:extLst>
            </p:cNvPr>
            <p:cNvSpPr/>
            <p:nvPr/>
          </p:nvSpPr>
          <p:spPr bwMode="auto">
            <a:xfrm>
              <a:off x="2391508" y="6811108"/>
              <a:ext cx="906844" cy="46892"/>
            </a:xfrm>
            <a:prstGeom prst="rect">
              <a:avLst/>
            </a:prstGeom>
            <a:solidFill>
              <a:srgbClr val="2B378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789C17D-E907-5441-9C2E-38A0ABC74CE5}"/>
                </a:ext>
              </a:extLst>
            </p:cNvPr>
            <p:cNvSpPr/>
            <p:nvPr/>
          </p:nvSpPr>
          <p:spPr bwMode="auto">
            <a:xfrm>
              <a:off x="2965939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8075196-14AC-FE46-9B6A-5C77CFFD2DDF}"/>
                </a:ext>
              </a:extLst>
            </p:cNvPr>
            <p:cNvSpPr/>
            <p:nvPr/>
          </p:nvSpPr>
          <p:spPr bwMode="auto">
            <a:xfrm>
              <a:off x="3567985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05AABAB-384A-2D47-8F8A-2A3655DCA710}"/>
                </a:ext>
              </a:extLst>
            </p:cNvPr>
            <p:cNvSpPr/>
            <p:nvPr/>
          </p:nvSpPr>
          <p:spPr bwMode="auto">
            <a:xfrm>
              <a:off x="4138247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9AD4208-B737-9F41-95EA-60D38640926E}"/>
                </a:ext>
              </a:extLst>
            </p:cNvPr>
            <p:cNvSpPr/>
            <p:nvPr/>
          </p:nvSpPr>
          <p:spPr bwMode="auto">
            <a:xfrm>
              <a:off x="4736124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BA11ECD-1C27-E34F-A8EC-0D19C9224EA3}"/>
                </a:ext>
              </a:extLst>
            </p:cNvPr>
            <p:cNvSpPr/>
            <p:nvPr/>
          </p:nvSpPr>
          <p:spPr bwMode="auto">
            <a:xfrm>
              <a:off x="5334001" y="6811108"/>
              <a:ext cx="906844" cy="46892"/>
            </a:xfrm>
            <a:prstGeom prst="rect">
              <a:avLst/>
            </a:prstGeom>
            <a:solidFill>
              <a:srgbClr val="068D5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AA27630-4FAD-A248-9717-0F0758D19B70}"/>
                </a:ext>
              </a:extLst>
            </p:cNvPr>
            <p:cNvSpPr/>
            <p:nvPr/>
          </p:nvSpPr>
          <p:spPr bwMode="auto">
            <a:xfrm>
              <a:off x="5931878" y="6811108"/>
              <a:ext cx="906844" cy="46892"/>
            </a:xfrm>
            <a:prstGeom prst="rect">
              <a:avLst/>
            </a:prstGeom>
            <a:solidFill>
              <a:srgbClr val="C11B7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FA51FB6-2E5F-C448-AB9E-FA032B259C3D}"/>
                </a:ext>
              </a:extLst>
            </p:cNvPr>
            <p:cNvSpPr/>
            <p:nvPr/>
          </p:nvSpPr>
          <p:spPr bwMode="auto">
            <a:xfrm>
              <a:off x="6529755" y="6811108"/>
              <a:ext cx="906844" cy="46892"/>
            </a:xfrm>
            <a:prstGeom prst="rect">
              <a:avLst/>
            </a:prstGeom>
            <a:solidFill>
              <a:srgbClr val="56439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6B64E35-B43A-C847-8AE9-FF3FA1BBA7D2}"/>
                </a:ext>
              </a:extLst>
            </p:cNvPr>
            <p:cNvSpPr/>
            <p:nvPr/>
          </p:nvSpPr>
          <p:spPr bwMode="auto">
            <a:xfrm>
              <a:off x="8893648" y="6811108"/>
              <a:ext cx="906844" cy="46892"/>
            </a:xfrm>
            <a:prstGeom prst="rect">
              <a:avLst/>
            </a:prstGeom>
            <a:solidFill>
              <a:srgbClr val="805DA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555562F-9BDE-9741-B45B-141DDE4EBC5C}"/>
                </a:ext>
              </a:extLst>
            </p:cNvPr>
            <p:cNvSpPr/>
            <p:nvPr/>
          </p:nvSpPr>
          <p:spPr bwMode="auto">
            <a:xfrm>
              <a:off x="7127632" y="6811108"/>
              <a:ext cx="906844" cy="46892"/>
            </a:xfrm>
            <a:prstGeom prst="rect">
              <a:avLst/>
            </a:prstGeom>
            <a:solidFill>
              <a:srgbClr val="C21A7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879E3C7-DFA8-7348-9ED3-286D2D9B4A3E}"/>
                </a:ext>
              </a:extLst>
            </p:cNvPr>
            <p:cNvSpPr/>
            <p:nvPr/>
          </p:nvSpPr>
          <p:spPr bwMode="auto">
            <a:xfrm>
              <a:off x="7697894" y="6811108"/>
              <a:ext cx="906844" cy="46892"/>
            </a:xfrm>
            <a:prstGeom prst="rect">
              <a:avLst/>
            </a:prstGeom>
            <a:solidFill>
              <a:srgbClr val="E7612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56428AB-0FAA-B04A-8651-C81E2FE95ABE}"/>
                </a:ext>
              </a:extLst>
            </p:cNvPr>
            <p:cNvSpPr/>
            <p:nvPr/>
          </p:nvSpPr>
          <p:spPr bwMode="auto">
            <a:xfrm>
              <a:off x="8295771" y="6811108"/>
              <a:ext cx="906844" cy="46892"/>
            </a:xfrm>
            <a:prstGeom prst="rect">
              <a:avLst/>
            </a:prstGeom>
            <a:solidFill>
              <a:srgbClr val="B8CE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F2DB9A-E580-A742-AF9B-224F62DAD96F}"/>
                </a:ext>
              </a:extLst>
            </p:cNvPr>
            <p:cNvSpPr/>
            <p:nvPr/>
          </p:nvSpPr>
          <p:spPr bwMode="auto">
            <a:xfrm>
              <a:off x="9491525" y="6811108"/>
              <a:ext cx="906844" cy="46892"/>
            </a:xfrm>
            <a:prstGeom prst="rect">
              <a:avLst/>
            </a:prstGeom>
            <a:solidFill>
              <a:srgbClr val="31599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4375F15-1CAE-704D-8BA8-D74B10D9D5B2}"/>
                </a:ext>
              </a:extLst>
            </p:cNvPr>
            <p:cNvSpPr/>
            <p:nvPr/>
          </p:nvSpPr>
          <p:spPr bwMode="auto">
            <a:xfrm>
              <a:off x="10089402" y="6811108"/>
              <a:ext cx="906844" cy="46892"/>
            </a:xfrm>
            <a:prstGeom prst="rect">
              <a:avLst/>
            </a:prstGeom>
            <a:solidFill>
              <a:srgbClr val="41AFD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098B0AF-FA3A-E74D-9056-0EFE2D82E83E}"/>
                </a:ext>
              </a:extLst>
            </p:cNvPr>
            <p:cNvSpPr/>
            <p:nvPr/>
          </p:nvSpPr>
          <p:spPr bwMode="auto">
            <a:xfrm>
              <a:off x="10687279" y="6811108"/>
              <a:ext cx="906844" cy="46892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C0278F3-4C8F-4D46-8B7D-97A89B83FF6C}"/>
                </a:ext>
              </a:extLst>
            </p:cNvPr>
            <p:cNvSpPr/>
            <p:nvPr/>
          </p:nvSpPr>
          <p:spPr bwMode="auto">
            <a:xfrm>
              <a:off x="11285156" y="6811108"/>
              <a:ext cx="906844" cy="46892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6B83722-20D9-094A-0274-49D9C16280D8}"/>
              </a:ext>
            </a:extLst>
          </p:cNvPr>
          <p:cNvGrpSpPr/>
          <p:nvPr/>
        </p:nvGrpSpPr>
        <p:grpSpPr>
          <a:xfrm>
            <a:off x="0" y="0"/>
            <a:ext cx="12192000" cy="1230489"/>
            <a:chOff x="144845" y="215348"/>
            <a:chExt cx="12192000" cy="1230489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4CCB7E1-774D-7820-F567-072A85CB3260}"/>
                </a:ext>
              </a:extLst>
            </p:cNvPr>
            <p:cNvSpPr/>
            <p:nvPr/>
          </p:nvSpPr>
          <p:spPr>
            <a:xfrm>
              <a:off x="144845" y="215348"/>
              <a:ext cx="12192000" cy="1230489"/>
            </a:xfrm>
            <a:prstGeom prst="rect">
              <a:avLst/>
            </a:prstGeom>
            <a:gradFill flip="none" rotWithShape="1">
              <a:gsLst>
                <a:gs pos="0">
                  <a:srgbClr val="0070C0"/>
                </a:gs>
                <a:gs pos="100000">
                  <a:srgbClr val="0070C0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7FE619C-EE06-31A3-C14C-2D758FCA7B7A}"/>
                </a:ext>
              </a:extLst>
            </p:cNvPr>
            <p:cNvSpPr txBox="1"/>
            <p:nvPr/>
          </p:nvSpPr>
          <p:spPr>
            <a:xfrm>
              <a:off x="1175260" y="553593"/>
              <a:ext cx="660148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000" b="1" dirty="0">
                  <a:solidFill>
                    <a:schemeClr val="bg1"/>
                  </a:solidFill>
                  <a:latin typeface="Merriweather" pitchFamily="2" charset="77"/>
                </a:rPr>
                <a:t>Factors - Quality &amp; Low Volatility</a:t>
              </a:r>
              <a:endParaRPr lang="en-US" sz="3000" dirty="0">
                <a:solidFill>
                  <a:schemeClr val="bg1"/>
                </a:solidFill>
                <a:latin typeface="Merriweather" pitchFamily="2" charset="77"/>
              </a:endParaRPr>
            </a:p>
          </p:txBody>
        </p:sp>
      </p:grp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F73F412-9F14-24A8-E9EF-AA4C179335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12" y="5729514"/>
            <a:ext cx="1581530" cy="5420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8694382-43B4-15D7-2CB1-9E7D2C1D002A}"/>
              </a:ext>
            </a:extLst>
          </p:cNvPr>
          <p:cNvSpPr txBox="1"/>
          <p:nvPr/>
        </p:nvSpPr>
        <p:spPr>
          <a:xfrm>
            <a:off x="906843" y="1498116"/>
            <a:ext cx="8295772" cy="212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/>
              <a:t>Quality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Reflects the strength of a company’s financial health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Investors assess relation between earnings and actual cash generated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Low debt to equity ratio, steady earnings growth, high profitability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Strength of balance sheet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8C72C0-78BC-5B0A-503D-56752302D251}"/>
              </a:ext>
            </a:extLst>
          </p:cNvPr>
          <p:cNvSpPr txBox="1"/>
          <p:nvPr/>
        </p:nvSpPr>
        <p:spPr>
          <a:xfrm>
            <a:off x="990339" y="3892607"/>
            <a:ext cx="6968979" cy="1295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/>
              <a:t>Low Volatility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Measures stability and robustness of earnings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Company with consistent growth is considered better</a:t>
            </a:r>
          </a:p>
        </p:txBody>
      </p:sp>
    </p:spTree>
    <p:extLst>
      <p:ext uri="{BB962C8B-B14F-4D97-AF65-F5344CB8AC3E}">
        <p14:creationId xmlns:p14="http://schemas.microsoft.com/office/powerpoint/2010/main" val="1580211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11260</TotalTime>
  <Words>1110</Words>
  <Application>Microsoft Office PowerPoint</Application>
  <PresentationFormat>Widescreen</PresentationFormat>
  <Paragraphs>173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Avenir Next LT Pro</vt:lpstr>
      <vt:lpstr>Calibri</vt:lpstr>
      <vt:lpstr>Calibri Light</vt:lpstr>
      <vt:lpstr>Merriweather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Vivek Sharma</dc:creator>
  <cp:lastModifiedBy>Bhimana Rama Krishna</cp:lastModifiedBy>
  <cp:revision>378</cp:revision>
  <dcterms:created xsi:type="dcterms:W3CDTF">2022-05-05T11:26:34Z</dcterms:created>
  <dcterms:modified xsi:type="dcterms:W3CDTF">2023-05-31T13:38:21Z</dcterms:modified>
</cp:coreProperties>
</file>